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1614" r:id="rId2"/>
    <p:sldId id="413" r:id="rId3"/>
    <p:sldId id="1266" r:id="rId4"/>
    <p:sldId id="1267" r:id="rId5"/>
    <p:sldId id="1418" r:id="rId6"/>
    <p:sldId id="1419" r:id="rId7"/>
    <p:sldId id="1420" r:id="rId8"/>
    <p:sldId id="261" r:id="rId9"/>
    <p:sldId id="262" r:id="rId10"/>
    <p:sldId id="276" r:id="rId11"/>
    <p:sldId id="1625" r:id="rId12"/>
    <p:sldId id="1616" r:id="rId13"/>
    <p:sldId id="1619" r:id="rId14"/>
    <p:sldId id="1622" r:id="rId15"/>
    <p:sldId id="278" r:id="rId16"/>
    <p:sldId id="297" r:id="rId17"/>
    <p:sldId id="300" r:id="rId18"/>
    <p:sldId id="302" r:id="rId19"/>
    <p:sldId id="373" r:id="rId20"/>
    <p:sldId id="702" r:id="rId21"/>
    <p:sldId id="703" r:id="rId22"/>
    <p:sldId id="704" r:id="rId23"/>
    <p:sldId id="377" r:id="rId24"/>
    <p:sldId id="536" r:id="rId25"/>
    <p:sldId id="537" r:id="rId26"/>
    <p:sldId id="538" r:id="rId27"/>
    <p:sldId id="1424" r:id="rId28"/>
    <p:sldId id="1423" r:id="rId29"/>
    <p:sldId id="1627" r:id="rId30"/>
    <p:sldId id="1284" r:id="rId31"/>
    <p:sldId id="1285" r:id="rId32"/>
    <p:sldId id="1286" r:id="rId33"/>
    <p:sldId id="1287" r:id="rId34"/>
    <p:sldId id="1288" r:id="rId35"/>
    <p:sldId id="1289" r:id="rId36"/>
    <p:sldId id="1290" r:id="rId37"/>
    <p:sldId id="1291" r:id="rId38"/>
    <p:sldId id="1292" r:id="rId39"/>
    <p:sldId id="1293" r:id="rId40"/>
    <p:sldId id="1294" r:id="rId41"/>
    <p:sldId id="1308" r:id="rId42"/>
    <p:sldId id="141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Teacher- insert your name in on the board before the lesson and quickly introduce yourself- we will come back to names shortly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 name="Google Shape;195;g7479a3275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ln>
            <a:solidFill>
              <a:prstClr val="black"/>
            </a:solidFill>
          </a:ln>
        </p:spPr>
      </p:sp>
      <p:sp>
        <p:nvSpPr>
          <p:cNvPr id="12290" name="Google Shape;196;g7479a32753_0_85:notes"/>
          <p:cNvSpPr>
            <a:spLocks noGrp="1"/>
          </p:cNvSpPr>
          <p:nvPr>
            <p:ph type="body"/>
          </p:nvPr>
        </p:nvSpPr>
        <p:spPr>
          <a:xfrm>
            <a:off x="685800" y="4343400"/>
            <a:ext cx="5486400" cy="4114800"/>
          </a:xfrm>
        </p:spPr>
        <p:txBody>
          <a:bodyPr wrap="square" lIns="91425" tIns="45700" rIns="91425" bIns="45700" anchor="t"/>
          <a:lstStyle/>
          <a:p>
            <a:pPr lvl="0" indent="0">
              <a:spcBef>
                <a:spcPct val="0"/>
              </a:spcBef>
              <a:spcAft>
                <a:spcPct val="0"/>
              </a:spcAft>
              <a:buClr>
                <a:srgbClr val="000000"/>
              </a:buClr>
              <a:buFont typeface="Arial" panose="020B0604020202020204"/>
              <a:buNone/>
            </a:pPr>
            <a:r>
              <a:rPr lang="en-US" altLang="en-US"/>
              <a:t>KEEP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Google Shape;280;p14:notes"/>
          <p:cNvSpPr>
            <a:spLocks noGrp="1"/>
          </p:cNvSpPr>
          <p:nvPr>
            <p:ph type="body"/>
          </p:nvPr>
        </p:nvSpPr>
        <p:spPr/>
        <p:txBody>
          <a:bodyPr wrap="square" lIns="91425" tIns="45700" rIns="91425" bIns="45700" anchor="t" anchorCtr="0"/>
          <a:lstStyle/>
          <a:p>
            <a:pPr lvl="0" indent="0">
              <a:spcBef>
                <a:spcPct val="0"/>
              </a:spcBef>
              <a:spcAft>
                <a:spcPct val="0"/>
              </a:spcAft>
              <a:buFont typeface="Arial" panose="020B0604020202020204"/>
              <a:buNone/>
            </a:pPr>
            <a:r>
              <a:rPr lang="en-US" altLang="en-US"/>
              <a:t>ADAPT - change for topic</a:t>
            </a:r>
            <a:endParaRPr lang="en-US"/>
          </a:p>
        </p:txBody>
      </p:sp>
      <p:sp>
        <p:nvSpPr>
          <p:cNvPr id="281" name="Google Shape;281;p14:notes"/>
          <p:cNvSpPr>
            <a:spLocks noGrp="1" noRot="1" noChangeAspect="1"/>
          </p:cNvSpPr>
          <p:nvPr>
            <p:ph type="sldImg" idx="2"/>
          </p:nvPr>
        </p:nvSpPr>
        <p:spPr>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0"/>
          <p:cNvSpPr txBox="1">
            <a:spLocks noGrp="1"/>
          </p:cNvSpPr>
          <p:nvPr>
            <p:ph type="title"/>
          </p:nvPr>
        </p:nvSpPr>
        <p:spPr>
          <a:xfrm>
            <a:off x="1753257" y="266525"/>
            <a:ext cx="8685484" cy="1092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000" b="1" i="0">
                <a:solidFill>
                  <a:schemeClr val="lt1"/>
                </a:solidFill>
                <a:latin typeface="Comic Sans MS" panose="030F0702030302020204"/>
                <a:ea typeface="Comic Sans MS" panose="030F0702030302020204"/>
                <a:cs typeface="Comic Sans MS" panose="030F0702030302020204"/>
                <a:sym typeface="Comic Sans MS" panose="030F070203030202020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0"/>
          <p:cNvSpPr txBox="1">
            <a:spLocks noGrp="1"/>
          </p:cNvSpPr>
          <p:nvPr>
            <p:ph type="body" idx="1"/>
          </p:nvPr>
        </p:nvSpPr>
        <p:spPr>
          <a:xfrm>
            <a:off x="1437309" y="2552649"/>
            <a:ext cx="9317380" cy="30734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4000" b="0" i="0">
                <a:solidFill>
                  <a:srgbClr val="3C3C6E"/>
                </a:solidFill>
                <a:latin typeface="Comic Sans MS" panose="030F0702030302020204"/>
                <a:ea typeface="Comic Sans MS" panose="030F0702030302020204"/>
                <a:cs typeface="Comic Sans MS" panose="030F0702030302020204"/>
                <a:sym typeface="Comic Sans MS" panose="030F0702030302020204"/>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 name="Google Shape;23;p16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a:spcBef>
                <a:spcPts val="0"/>
              </a:spcBef>
              <a:buNone/>
              <a:defRPr sz="18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8265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9/18/2021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8jOwEyWTHw"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SV6iC34a46w"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9ir_l7qTiZ4"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s://www.youtube.com/watch?v=lVINkMH0BU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55153"/>
            <a:ext cx="9144000" cy="2387600"/>
          </a:xfrm>
        </p:spPr>
        <p:txBody>
          <a:bodyPr>
            <a:normAutofit fontScale="90000"/>
          </a:bodyPr>
          <a:lstStyle/>
          <a:p>
            <a:r>
              <a:rPr lang="en-US" sz="8800" b="1" dirty="0">
                <a:latin typeface="Comic Sans MS" panose="030F0702030302020204" charset="0"/>
              </a:rPr>
              <a:t>Week 1</a:t>
            </a:r>
            <a:r>
              <a:rPr lang="en-US" sz="8800" dirty="0">
                <a:latin typeface="Comic Sans MS" panose="030F0702030302020204" charset="0"/>
              </a:rPr>
              <a:t> </a:t>
            </a:r>
            <a:br>
              <a:rPr lang="en-US" sz="8800" dirty="0">
                <a:latin typeface="Comic Sans MS" panose="030F0702030302020204" charset="0"/>
              </a:rPr>
            </a:br>
            <a:r>
              <a:rPr lang="en-US" sz="8800" dirty="0" err="1">
                <a:latin typeface="Comic Sans MS" panose="030F0702030302020204" charset="0"/>
              </a:rPr>
              <a:t>Maths</a:t>
            </a:r>
            <a:r>
              <a:rPr lang="en-US" sz="8800" dirty="0">
                <a:latin typeface="Comic Sans MS" panose="030F0702030302020204" charset="0"/>
              </a:rPr>
              <a:t> &amp; Science </a:t>
            </a:r>
            <a:br>
              <a:rPr lang="en-US" sz="8800" dirty="0">
                <a:latin typeface="Comic Sans MS" panose="030F0702030302020204" charset="0"/>
              </a:rPr>
            </a:br>
            <a:endParaRPr lang="en-US" sz="4900" dirty="0">
              <a:latin typeface="Comic Sans MS" panose="030F0702030302020204" charset="0"/>
            </a:endParaRPr>
          </a:p>
        </p:txBody>
      </p:sp>
      <p:sp>
        <p:nvSpPr>
          <p:cNvPr id="3" name="Subtitle 2"/>
          <p:cNvSpPr>
            <a:spLocks noGrp="1"/>
          </p:cNvSpPr>
          <p:nvPr>
            <p:ph type="subTitle" idx="1"/>
          </p:nvPr>
        </p:nvSpPr>
        <p:spPr>
          <a:xfrm>
            <a:off x="1524000" y="3910013"/>
            <a:ext cx="9144000" cy="1655762"/>
          </a:xfrm>
        </p:spPr>
        <p:txBody>
          <a:bodyPr/>
          <a:lstStyle/>
          <a:p>
            <a:r>
              <a:rPr lang="en-US" sz="8000">
                <a:latin typeface="Comic Sans MS" panose="030F0702030302020204" charset="0"/>
              </a:rPr>
              <a:t>Welcome unit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3)"/>
          <p:cNvPicPr>
            <a:picLocks noChangeAspect="1"/>
          </p:cNvPicPr>
          <p:nvPr/>
        </p:nvPicPr>
        <p:blipFill>
          <a:blip r:embed="rId2"/>
          <a:stretch>
            <a:fillRect/>
          </a:stretch>
        </p:blipFill>
        <p:spPr>
          <a:xfrm>
            <a:off x="-5080" y="-22225"/>
            <a:ext cx="12207240" cy="6877685"/>
          </a:xfrm>
          <a:prstGeom prst="rect">
            <a:avLst/>
          </a:prstGeom>
        </p:spPr>
      </p:pic>
      <p:sp>
        <p:nvSpPr>
          <p:cNvPr id="2" name="Text Box 1"/>
          <p:cNvSpPr txBox="1"/>
          <p:nvPr/>
        </p:nvSpPr>
        <p:spPr>
          <a:xfrm>
            <a:off x="788670" y="83820"/>
            <a:ext cx="10944225" cy="2245360"/>
          </a:xfrm>
          <a:prstGeom prst="rect">
            <a:avLst/>
          </a:prstGeom>
          <a:noFill/>
        </p:spPr>
        <p:txBody>
          <a:bodyPr wrap="square" rtlCol="0">
            <a:spAutoFit/>
          </a:bodyPr>
          <a:lstStyle/>
          <a:p>
            <a:pPr algn="ctr"/>
            <a:r>
              <a:rPr lang="en-US" sz="11700" b="1">
                <a:ln>
                  <a:solidFill>
                    <a:schemeClr val="tx1"/>
                  </a:solidFill>
                </a:ln>
                <a:solidFill>
                  <a:srgbClr val="FF6AA1"/>
                </a:solidFill>
                <a:latin typeface="Comic Sans MS" panose="030F0702030302020204" charset="0"/>
                <a:cs typeface="Comic Sans MS" panose="030F0702030302020204" charset="0"/>
              </a:rPr>
              <a:t>New words</a:t>
            </a:r>
            <a:r>
              <a:rPr lang="en-US" sz="14000" b="1">
                <a:ln>
                  <a:solidFill>
                    <a:schemeClr val="tx1"/>
                  </a:solidFill>
                </a:ln>
                <a:solidFill>
                  <a:srgbClr val="FF6AA1"/>
                </a:solidFill>
                <a:latin typeface="Comic Sans MS" panose="030F0702030302020204" charset="0"/>
                <a:cs typeface="Comic Sans MS" panose="030F0702030302020204" charset="0"/>
              </a:rPr>
              <a:t> </a:t>
            </a:r>
          </a:p>
        </p:txBody>
      </p:sp>
      <p:pic>
        <p:nvPicPr>
          <p:cNvPr id="8" name="Picture 7" descr="3e37b6fa29450b6f5d81745bcec574c9"/>
          <p:cNvPicPr>
            <a:picLocks noChangeAspect="1"/>
          </p:cNvPicPr>
          <p:nvPr/>
        </p:nvPicPr>
        <p:blipFill>
          <a:blip r:embed="rId3">
            <a:clrChange>
              <a:clrFrom>
                <a:srgbClr val="D9E63B">
                  <a:alpha val="100000"/>
                </a:srgbClr>
              </a:clrFrom>
              <a:clrTo>
                <a:srgbClr val="D9E63B">
                  <a:alpha val="100000"/>
                  <a:alpha val="0"/>
                </a:srgbClr>
              </a:clrTo>
            </a:clrChange>
          </a:blip>
          <a:stretch>
            <a:fillRect/>
          </a:stretch>
        </p:blipFill>
        <p:spPr>
          <a:xfrm>
            <a:off x="1616710" y="1173480"/>
            <a:ext cx="9485630" cy="64154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3020" y="21590"/>
            <a:ext cx="12157710" cy="6925945"/>
          </a:xfrm>
          <a:prstGeom prst="rect">
            <a:avLst/>
          </a:prstGeom>
        </p:spPr>
      </p:pic>
      <p:sp>
        <p:nvSpPr>
          <p:cNvPr id="4" name="Text Box 3"/>
          <p:cNvSpPr txBox="1"/>
          <p:nvPr/>
        </p:nvSpPr>
        <p:spPr>
          <a:xfrm>
            <a:off x="683895" y="1460500"/>
            <a:ext cx="4958080" cy="2842260"/>
          </a:xfrm>
          <a:prstGeom prst="rect">
            <a:avLst/>
          </a:prstGeom>
          <a:noFill/>
        </p:spPr>
        <p:txBody>
          <a:bodyPr wrap="square" rtlCol="0">
            <a:spAutoFit/>
          </a:bodyPr>
          <a:lstStyle/>
          <a:p>
            <a:pPr algn="ctr"/>
            <a:r>
              <a:rPr lang="en-US" sz="16700" b="1">
                <a:ln>
                  <a:solidFill>
                    <a:schemeClr val="tx1"/>
                  </a:solidFill>
                </a:ln>
                <a:solidFill>
                  <a:srgbClr val="FF6AA1"/>
                </a:solidFill>
                <a:latin typeface="Comic Sans MS" panose="030F0702030302020204" charset="0"/>
                <a:cs typeface="Comic Sans MS" panose="030F0702030302020204" charset="0"/>
              </a:rPr>
              <a:t>face </a:t>
            </a:r>
          </a:p>
        </p:txBody>
      </p:sp>
      <p:pic>
        <p:nvPicPr>
          <p:cNvPr id="2" name="Picture 1" descr="face 2"/>
          <p:cNvPicPr>
            <a:picLocks noChangeAspect="1"/>
          </p:cNvPicPr>
          <p:nvPr/>
        </p:nvPicPr>
        <p:blipFill>
          <a:blip r:embed="rId5">
            <a:clrChange>
              <a:clrFrom>
                <a:srgbClr val="F7F7F7">
                  <a:alpha val="100000"/>
                </a:srgbClr>
              </a:clrFrom>
              <a:clrTo>
                <a:srgbClr val="F7F7F7">
                  <a:alpha val="100000"/>
                  <a:alpha val="0"/>
                </a:srgbClr>
              </a:clrTo>
            </a:clrChange>
          </a:blip>
          <a:stretch>
            <a:fillRect/>
          </a:stretch>
        </p:blipFill>
        <p:spPr>
          <a:xfrm>
            <a:off x="5716905" y="555625"/>
            <a:ext cx="5126355" cy="5653405"/>
          </a:xfrm>
          <a:prstGeom prst="rect">
            <a:avLst/>
          </a:prstGeom>
        </p:spPr>
      </p:pic>
      <p:pic>
        <p:nvPicPr>
          <p:cNvPr id="3" name="FaceFinal">
            <a:hlinkClick r:id="" action="ppaction://media"/>
            <a:extLst>
              <a:ext uri="{FF2B5EF4-FFF2-40B4-BE49-F238E27FC236}">
                <a16:creationId xmlns:a16="http://schemas.microsoft.com/office/drawing/2014/main" id="{39E20298-13AA-4AD6-8FEB-531CD3B2BE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3059" y="3867325"/>
            <a:ext cx="1368687" cy="1368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21590"/>
            <a:ext cx="12157710" cy="6925945"/>
          </a:xfrm>
          <a:prstGeom prst="rect">
            <a:avLst/>
          </a:prstGeom>
        </p:spPr>
      </p:pic>
      <p:pic>
        <p:nvPicPr>
          <p:cNvPr id="3075" name="Picture 3"/>
          <p:cNvPicPr>
            <a:picLocks noChangeAspect="1" noChangeArrowheads="1"/>
          </p:cNvPicPr>
          <p:nvPr/>
        </p:nvPicPr>
        <p:blipFill>
          <a:blip r:embed="rId5">
            <a:clrChange>
              <a:clrFrom>
                <a:srgbClr val="FFFFFF">
                  <a:alpha val="100000"/>
                </a:srgbClr>
              </a:clrFrom>
              <a:clrTo>
                <a:srgbClr val="FFFFFF">
                  <a:alpha val="100000"/>
                  <a:alpha val="0"/>
                </a:srgbClr>
              </a:clrTo>
            </a:clrChange>
          </a:blip>
          <a:srcRect l="13086" t="12299" r="13304" b="12678"/>
          <a:stretch>
            <a:fillRect/>
          </a:stretch>
        </p:blipFill>
        <p:spPr bwMode="auto">
          <a:xfrm>
            <a:off x="377825" y="-381635"/>
            <a:ext cx="4527550" cy="6137275"/>
          </a:xfrm>
          <a:prstGeom prst="rect">
            <a:avLst/>
          </a:prstGeom>
          <a:noFill/>
          <a:ln w="9525">
            <a:noFill/>
            <a:miter lim="800000"/>
            <a:headEnd/>
            <a:tailEnd/>
          </a:ln>
          <a:effectLst/>
        </p:spPr>
      </p:pic>
      <p:sp>
        <p:nvSpPr>
          <p:cNvPr id="4" name="Text Box 3"/>
          <p:cNvSpPr txBox="1"/>
          <p:nvPr/>
        </p:nvSpPr>
        <p:spPr>
          <a:xfrm>
            <a:off x="3966845" y="1480820"/>
            <a:ext cx="7483475" cy="4044315"/>
          </a:xfrm>
          <a:prstGeom prst="rect">
            <a:avLst/>
          </a:prstGeom>
          <a:noFill/>
        </p:spPr>
        <p:txBody>
          <a:bodyPr wrap="square" rtlCol="0">
            <a:spAutoFit/>
          </a:bodyPr>
          <a:lstStyle/>
          <a:p>
            <a:pPr algn="ctr"/>
            <a:r>
              <a:rPr lang="en-US" sz="24000" b="1" dirty="0">
                <a:ln>
                  <a:solidFill>
                    <a:schemeClr val="tx1"/>
                  </a:solidFill>
                </a:ln>
                <a:solidFill>
                  <a:srgbClr val="FF6AA1"/>
                </a:solidFill>
                <a:latin typeface="Comic Sans MS" panose="030F0702030302020204" charset="0"/>
                <a:cs typeface="Comic Sans MS" panose="030F0702030302020204" charset="0"/>
              </a:rPr>
              <a:t>eyes </a:t>
            </a:r>
          </a:p>
        </p:txBody>
      </p:sp>
      <p:pic>
        <p:nvPicPr>
          <p:cNvPr id="2" name="EyesFinal">
            <a:hlinkClick r:id="" action="ppaction://media"/>
            <a:extLst>
              <a:ext uri="{FF2B5EF4-FFF2-40B4-BE49-F238E27FC236}">
                <a16:creationId xmlns:a16="http://schemas.microsoft.com/office/drawing/2014/main" id="{5DB1D6C1-A7B4-4414-BD1E-3C57E77A68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0493" y="793173"/>
            <a:ext cx="1673190" cy="1673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6350"/>
            <a:ext cx="12157710" cy="6925945"/>
          </a:xfrm>
          <a:prstGeom prst="rect">
            <a:avLst/>
          </a:prstGeom>
        </p:spPr>
      </p:pic>
      <p:sp>
        <p:nvSpPr>
          <p:cNvPr id="4" name="Text Box 3"/>
          <p:cNvSpPr txBox="1"/>
          <p:nvPr/>
        </p:nvSpPr>
        <p:spPr>
          <a:xfrm>
            <a:off x="785495" y="1668780"/>
            <a:ext cx="5107940" cy="2842260"/>
          </a:xfrm>
          <a:prstGeom prst="rect">
            <a:avLst/>
          </a:prstGeom>
          <a:noFill/>
        </p:spPr>
        <p:txBody>
          <a:bodyPr wrap="square" rtlCol="0">
            <a:spAutoFit/>
          </a:bodyPr>
          <a:lstStyle/>
          <a:p>
            <a:pPr algn="ctr"/>
            <a:r>
              <a:rPr lang="en-US" sz="16700" b="1">
                <a:ln>
                  <a:solidFill>
                    <a:schemeClr val="tx1"/>
                  </a:solidFill>
                </a:ln>
                <a:solidFill>
                  <a:srgbClr val="FF6AA1"/>
                </a:solidFill>
                <a:latin typeface="Comic Sans MS" panose="030F0702030302020204" charset="0"/>
                <a:cs typeface="Comic Sans MS" panose="030F0702030302020204" charset="0"/>
              </a:rPr>
              <a:t>nose </a:t>
            </a:r>
          </a:p>
        </p:txBody>
      </p:sp>
      <p:pic>
        <p:nvPicPr>
          <p:cNvPr id="5122" name="Picture 2"/>
          <p:cNvPicPr>
            <a:picLocks noChangeAspect="1" noChangeArrowheads="1"/>
          </p:cNvPicPr>
          <p:nvPr/>
        </p:nvPicPr>
        <p:blipFill>
          <a:blip r:embed="rId5">
            <a:clrChange>
              <a:clrFrom>
                <a:srgbClr val="FFFFFF">
                  <a:alpha val="100000"/>
                </a:srgbClr>
              </a:clrFrom>
              <a:clrTo>
                <a:srgbClr val="FFFFFF">
                  <a:alpha val="100000"/>
                  <a:alpha val="0"/>
                </a:srgbClr>
              </a:clrTo>
            </a:clrChange>
          </a:blip>
          <a:srcRect l="8652" t="18645" r="8356" b="11092"/>
          <a:stretch>
            <a:fillRect/>
          </a:stretch>
        </p:blipFill>
        <p:spPr bwMode="auto">
          <a:xfrm>
            <a:off x="6056630" y="-88900"/>
            <a:ext cx="5865495" cy="6604635"/>
          </a:xfrm>
          <a:prstGeom prst="rect">
            <a:avLst/>
          </a:prstGeom>
          <a:noFill/>
          <a:ln w="9525">
            <a:noFill/>
            <a:miter lim="800000"/>
            <a:headEnd/>
            <a:tailEnd/>
          </a:ln>
          <a:effectLst/>
        </p:spPr>
      </p:pic>
      <p:pic>
        <p:nvPicPr>
          <p:cNvPr id="2" name="NoseFinal">
            <a:hlinkClick r:id="" action="ppaction://media"/>
            <a:extLst>
              <a:ext uri="{FF2B5EF4-FFF2-40B4-BE49-F238E27FC236}">
                <a16:creationId xmlns:a16="http://schemas.microsoft.com/office/drawing/2014/main" id="{306A8B01-9C2F-4A30-92D2-4B2B3A47F6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0554" y="4211274"/>
            <a:ext cx="1296728" cy="1296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6350"/>
            <a:ext cx="12157710" cy="6925945"/>
          </a:xfrm>
          <a:prstGeom prst="rect">
            <a:avLst/>
          </a:prstGeom>
        </p:spPr>
      </p:pic>
      <p:sp>
        <p:nvSpPr>
          <p:cNvPr id="4" name="Text Box 3"/>
          <p:cNvSpPr txBox="1"/>
          <p:nvPr/>
        </p:nvSpPr>
        <p:spPr>
          <a:xfrm>
            <a:off x="5576570" y="2055495"/>
            <a:ext cx="6087745" cy="2380615"/>
          </a:xfrm>
          <a:prstGeom prst="rect">
            <a:avLst/>
          </a:prstGeom>
          <a:noFill/>
        </p:spPr>
        <p:txBody>
          <a:bodyPr wrap="square" rtlCol="0">
            <a:spAutoFit/>
          </a:bodyPr>
          <a:lstStyle/>
          <a:p>
            <a:pPr algn="ctr"/>
            <a:r>
              <a:rPr lang="en-US" sz="13900" b="1">
                <a:ln>
                  <a:solidFill>
                    <a:schemeClr val="tx1"/>
                  </a:solidFill>
                </a:ln>
                <a:solidFill>
                  <a:srgbClr val="FF6AA1"/>
                </a:solidFill>
                <a:latin typeface="Comic Sans MS" panose="030F0702030302020204" charset="0"/>
                <a:cs typeface="Comic Sans MS" panose="030F0702030302020204" charset="0"/>
              </a:rPr>
              <a:t>mouth </a:t>
            </a:r>
          </a:p>
        </p:txBody>
      </p:sp>
      <p:pic>
        <p:nvPicPr>
          <p:cNvPr id="1028" name="Picture 4"/>
          <p:cNvPicPr>
            <a:picLocks noChangeAspect="1" noChangeArrowheads="1"/>
          </p:cNvPicPr>
          <p:nvPr/>
        </p:nvPicPr>
        <p:blipFill>
          <a:blip r:embed="rId5">
            <a:clrChange>
              <a:clrFrom>
                <a:srgbClr val="FFFFFF">
                  <a:alpha val="100000"/>
                </a:srgbClr>
              </a:clrFrom>
              <a:clrTo>
                <a:srgbClr val="FFFFFF">
                  <a:alpha val="100000"/>
                  <a:alpha val="0"/>
                </a:srgbClr>
              </a:clrTo>
            </a:clrChange>
          </a:blip>
          <a:srcRect l="10782" t="12160" r="13522" b="15801"/>
          <a:stretch>
            <a:fillRect/>
          </a:stretch>
        </p:blipFill>
        <p:spPr bwMode="auto">
          <a:xfrm>
            <a:off x="970915" y="147955"/>
            <a:ext cx="4857115" cy="6148705"/>
          </a:xfrm>
          <a:prstGeom prst="rect">
            <a:avLst/>
          </a:prstGeom>
          <a:noFill/>
          <a:ln w="9525">
            <a:noFill/>
            <a:miter lim="800000"/>
            <a:headEnd/>
            <a:tailEnd/>
          </a:ln>
          <a:effectLst/>
        </p:spPr>
      </p:pic>
      <p:pic>
        <p:nvPicPr>
          <p:cNvPr id="2" name="MouthFinal">
            <a:hlinkClick r:id="" action="ppaction://media"/>
            <a:extLst>
              <a:ext uri="{FF2B5EF4-FFF2-40B4-BE49-F238E27FC236}">
                <a16:creationId xmlns:a16="http://schemas.microsoft.com/office/drawing/2014/main" id="{0D2FA95F-35A2-4E79-AB8A-C1996D17F2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0232" y="4102217"/>
            <a:ext cx="1200325" cy="1200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6350"/>
            <a:ext cx="12157710" cy="6925945"/>
          </a:xfrm>
          <a:prstGeom prst="rect">
            <a:avLst/>
          </a:prstGeom>
        </p:spPr>
      </p:pic>
      <p:pic>
        <p:nvPicPr>
          <p:cNvPr id="6" name="Content Placeholder 4" descr="ea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20345" y="2139950"/>
            <a:ext cx="3391535" cy="4441825"/>
          </a:xfrm>
          <a:prstGeom prst="rect">
            <a:avLst/>
          </a:prstGeom>
        </p:spPr>
      </p:pic>
      <p:sp>
        <p:nvSpPr>
          <p:cNvPr id="4" name="Text Box 3"/>
          <p:cNvSpPr txBox="1"/>
          <p:nvPr/>
        </p:nvSpPr>
        <p:spPr>
          <a:xfrm>
            <a:off x="4878070" y="2139950"/>
            <a:ext cx="7276465" cy="3784600"/>
          </a:xfrm>
          <a:prstGeom prst="rect">
            <a:avLst/>
          </a:prstGeom>
          <a:noFill/>
        </p:spPr>
        <p:txBody>
          <a:bodyPr wrap="square" rtlCol="0">
            <a:spAutoFit/>
          </a:bodyPr>
          <a:lstStyle/>
          <a:p>
            <a:pPr algn="ctr"/>
            <a:r>
              <a:rPr lang="en-US" sz="24000" b="1">
                <a:ln>
                  <a:solidFill>
                    <a:schemeClr val="tx1"/>
                  </a:solidFill>
                </a:ln>
                <a:solidFill>
                  <a:srgbClr val="FF6AA1"/>
                </a:solidFill>
                <a:latin typeface="Comic Sans MS" panose="030F0702030302020204" charset="0"/>
                <a:cs typeface="Comic Sans MS" panose="030F0702030302020204" charset="0"/>
              </a:rPr>
              <a:t>ears </a:t>
            </a:r>
          </a:p>
        </p:txBody>
      </p:sp>
      <p:pic>
        <p:nvPicPr>
          <p:cNvPr id="2" name="Content Placeholder 4" descr="ea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442845" y="-385445"/>
            <a:ext cx="3391535" cy="4441825"/>
          </a:xfrm>
          <a:prstGeom prst="rect">
            <a:avLst/>
          </a:prstGeom>
        </p:spPr>
      </p:pic>
      <p:pic>
        <p:nvPicPr>
          <p:cNvPr id="3" name="EarsFinal">
            <a:hlinkClick r:id="" action="ppaction://media"/>
            <a:extLst>
              <a:ext uri="{FF2B5EF4-FFF2-40B4-BE49-F238E27FC236}">
                <a16:creationId xmlns:a16="http://schemas.microsoft.com/office/drawing/2014/main" id="{0927F05F-26F3-4EFF-8554-E08EA6DAD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611" y="1736521"/>
            <a:ext cx="1309382" cy="1309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6350"/>
            <a:ext cx="12157710" cy="6925945"/>
          </a:xfrm>
          <a:prstGeom prst="rect">
            <a:avLst/>
          </a:prstGeom>
        </p:spPr>
      </p:pic>
      <p:sp>
        <p:nvSpPr>
          <p:cNvPr id="4" name="Text Box 3"/>
          <p:cNvSpPr txBox="1"/>
          <p:nvPr/>
        </p:nvSpPr>
        <p:spPr>
          <a:xfrm>
            <a:off x="6162040" y="2054860"/>
            <a:ext cx="5107940" cy="2842260"/>
          </a:xfrm>
          <a:prstGeom prst="rect">
            <a:avLst/>
          </a:prstGeom>
          <a:noFill/>
        </p:spPr>
        <p:txBody>
          <a:bodyPr wrap="square" rtlCol="0">
            <a:spAutoFit/>
          </a:bodyPr>
          <a:lstStyle/>
          <a:p>
            <a:pPr algn="ctr"/>
            <a:r>
              <a:rPr lang="en-US" sz="16700" b="1">
                <a:ln>
                  <a:solidFill>
                    <a:schemeClr val="tx1"/>
                  </a:solidFill>
                </a:ln>
                <a:solidFill>
                  <a:srgbClr val="FF6AA1"/>
                </a:solidFill>
                <a:latin typeface="Comic Sans MS" panose="030F0702030302020204" charset="0"/>
                <a:cs typeface="Comic Sans MS" panose="030F0702030302020204" charset="0"/>
              </a:rPr>
              <a:t>head </a:t>
            </a:r>
          </a:p>
        </p:txBody>
      </p:sp>
      <p:pic>
        <p:nvPicPr>
          <p:cNvPr id="2" name="Picture 1" descr="head"/>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362585" y="1394460"/>
            <a:ext cx="5571490" cy="5571490"/>
          </a:xfrm>
          <a:prstGeom prst="rect">
            <a:avLst/>
          </a:prstGeom>
        </p:spPr>
      </p:pic>
      <p:pic>
        <p:nvPicPr>
          <p:cNvPr id="3" name="HeadFinal">
            <a:hlinkClick r:id="" action="ppaction://media"/>
            <a:extLst>
              <a:ext uri="{FF2B5EF4-FFF2-40B4-BE49-F238E27FC236}">
                <a16:creationId xmlns:a16="http://schemas.microsoft.com/office/drawing/2014/main" id="{35C9CB55-609C-4278-952D-416F1028F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341" y="1149292"/>
            <a:ext cx="1217103" cy="1217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2)"/>
          <p:cNvPicPr>
            <a:picLocks noChangeAspect="1"/>
          </p:cNvPicPr>
          <p:nvPr/>
        </p:nvPicPr>
        <p:blipFill>
          <a:blip r:embed="rId4"/>
          <a:stretch>
            <a:fillRect/>
          </a:stretch>
        </p:blipFill>
        <p:spPr>
          <a:xfrm>
            <a:off x="-3175" y="6350"/>
            <a:ext cx="12157710" cy="6925945"/>
          </a:xfrm>
          <a:prstGeom prst="rect">
            <a:avLst/>
          </a:prstGeom>
        </p:spPr>
      </p:pic>
      <p:sp>
        <p:nvSpPr>
          <p:cNvPr id="4" name="Text Box 3"/>
          <p:cNvSpPr txBox="1"/>
          <p:nvPr/>
        </p:nvSpPr>
        <p:spPr>
          <a:xfrm>
            <a:off x="6162040" y="2054860"/>
            <a:ext cx="5107940" cy="2842260"/>
          </a:xfrm>
          <a:prstGeom prst="rect">
            <a:avLst/>
          </a:prstGeom>
          <a:noFill/>
        </p:spPr>
        <p:txBody>
          <a:bodyPr wrap="square" rtlCol="0">
            <a:spAutoFit/>
          </a:bodyPr>
          <a:lstStyle/>
          <a:p>
            <a:pPr algn="ctr"/>
            <a:r>
              <a:rPr lang="en-US" sz="16700" b="1">
                <a:ln>
                  <a:solidFill>
                    <a:schemeClr val="tx1"/>
                  </a:solidFill>
                </a:ln>
                <a:solidFill>
                  <a:srgbClr val="FF6AA1"/>
                </a:solidFill>
                <a:latin typeface="Comic Sans MS" panose="030F0702030302020204" charset="0"/>
                <a:cs typeface="Comic Sans MS" panose="030F0702030302020204" charset="0"/>
              </a:rPr>
              <a:t>hair </a:t>
            </a:r>
          </a:p>
        </p:txBody>
      </p:sp>
      <p:pic>
        <p:nvPicPr>
          <p:cNvPr id="4098" name="Picture 2"/>
          <p:cNvPicPr>
            <a:picLocks noChangeAspect="1" noChangeArrowheads="1"/>
          </p:cNvPicPr>
          <p:nvPr/>
        </p:nvPicPr>
        <p:blipFill>
          <a:blip r:embed="rId5">
            <a:clrChange>
              <a:clrFrom>
                <a:srgbClr val="FFFFFF">
                  <a:alpha val="100000"/>
                </a:srgbClr>
              </a:clrFrom>
              <a:clrTo>
                <a:srgbClr val="FFFFFF">
                  <a:alpha val="100000"/>
                  <a:alpha val="0"/>
                </a:srgbClr>
              </a:clrTo>
            </a:clrChange>
          </a:blip>
          <a:srcRect l="8725" t="10446" r="9620" b="20086"/>
          <a:stretch>
            <a:fillRect/>
          </a:stretch>
        </p:blipFill>
        <p:spPr bwMode="auto">
          <a:xfrm>
            <a:off x="1424940" y="271145"/>
            <a:ext cx="4694555" cy="5312410"/>
          </a:xfrm>
          <a:prstGeom prst="rect">
            <a:avLst/>
          </a:prstGeom>
          <a:noFill/>
          <a:ln w="9525">
            <a:noFill/>
            <a:miter lim="800000"/>
            <a:headEnd/>
            <a:tailEnd/>
          </a:ln>
          <a:effectLst/>
        </p:spPr>
      </p:pic>
      <p:pic>
        <p:nvPicPr>
          <p:cNvPr id="3" name="HairFinal">
            <a:hlinkClick r:id="" action="ppaction://media"/>
            <a:extLst>
              <a:ext uri="{FF2B5EF4-FFF2-40B4-BE49-F238E27FC236}">
                <a16:creationId xmlns:a16="http://schemas.microsoft.com/office/drawing/2014/main" id="{D12BCC9C-30E7-4E67-989B-09554429A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7781" y="1434517"/>
            <a:ext cx="1054354" cy="1054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solidFill>
            <a:schemeClr val="accent6">
              <a:lumMod val="40000"/>
              <a:lumOff val="60000"/>
            </a:schemeClr>
          </a:solidFill>
        </p:spPr>
        <p:txBody>
          <a:bodyPr>
            <a:scene3d>
              <a:camera prst="orthographicFront"/>
              <a:lightRig rig="threePt" dir="t"/>
            </a:scene3d>
          </a:bodyPr>
          <a:lstStyle/>
          <a:p>
            <a:pPr algn="ctr"/>
            <a:r>
              <a:rPr 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mic Sans MS" panose="030F0702030302020204" charset="0"/>
              </a:rPr>
              <a:t>Let's watch a video!</a:t>
            </a:r>
          </a:p>
        </p:txBody>
      </p:sp>
      <p:pic>
        <p:nvPicPr>
          <p:cNvPr id="3" name="Content Placeholder 2"/>
          <p:cNvPicPr>
            <a:picLocks noGrp="1" noChangeAspect="1"/>
          </p:cNvPicPr>
          <p:nvPr>
            <p:ph idx="1"/>
          </p:nvPr>
        </p:nvPicPr>
        <p:blipFill>
          <a:blip r:embed="rId2"/>
          <a:stretch>
            <a:fillRect/>
          </a:stretch>
        </p:blipFill>
        <p:spPr>
          <a:xfrm>
            <a:off x="2543175" y="2052320"/>
            <a:ext cx="6962140" cy="4351655"/>
          </a:xfrm>
          <a:prstGeom prst="rect">
            <a:avLst/>
          </a:prstGeom>
          <a:ln w="158750">
            <a:solidFill>
              <a:schemeClr val="tx1"/>
            </a:solidFill>
          </a:ln>
        </p:spPr>
      </p:pic>
      <p:sp>
        <p:nvSpPr>
          <p:cNvPr id="5" name="TextBox 4">
            <a:extLst>
              <a:ext uri="{FF2B5EF4-FFF2-40B4-BE49-F238E27FC236}">
                <a16:creationId xmlns:a16="http://schemas.microsoft.com/office/drawing/2014/main" id="{0D2EF789-1021-4D96-AD0A-BEFCC400C833}"/>
              </a:ext>
            </a:extLst>
          </p:cNvPr>
          <p:cNvSpPr txBox="1"/>
          <p:nvPr/>
        </p:nvSpPr>
        <p:spPr>
          <a:xfrm>
            <a:off x="5607697" y="1436858"/>
            <a:ext cx="1511559" cy="369332"/>
          </a:xfrm>
          <a:prstGeom prst="rect">
            <a:avLst/>
          </a:prstGeom>
          <a:noFill/>
        </p:spPr>
        <p:txBody>
          <a:bodyPr wrap="square" rtlCol="0">
            <a:spAutoFit/>
          </a:bodyPr>
          <a:lstStyle/>
          <a:p>
            <a:r>
              <a:rPr lang="en-US" dirty="0">
                <a:hlinkClick r:id="rId3"/>
              </a:rPr>
              <a:t>YouTube Link</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74084" name="Picture 7" descr="Star"/>
          <p:cNvPicPr>
            <a:picLocks noChangeAspect="1"/>
          </p:cNvPicPr>
          <p:nvPr/>
        </p:nvPicPr>
        <p:blipFill>
          <a:blip r:embed="rId2"/>
          <a:stretch>
            <a:fillRect/>
          </a:stretch>
        </p:blipFill>
        <p:spPr>
          <a:xfrm>
            <a:off x="8134198" y="0"/>
            <a:ext cx="4389438" cy="3292475"/>
          </a:xfrm>
          <a:prstGeom prst="rect">
            <a:avLst/>
          </a:prstGeom>
          <a:noFill/>
          <a:ln w="9525">
            <a:noFill/>
            <a:miter/>
          </a:ln>
        </p:spPr>
      </p:pic>
      <p:pic>
        <p:nvPicPr>
          <p:cNvPr id="174085" name="Picture 8" descr="Star"/>
          <p:cNvPicPr>
            <a:picLocks noChangeAspect="1"/>
          </p:cNvPicPr>
          <p:nvPr/>
        </p:nvPicPr>
        <p:blipFill>
          <a:blip r:embed="rId2"/>
          <a:stretch>
            <a:fillRect/>
          </a:stretch>
        </p:blipFill>
        <p:spPr>
          <a:xfrm>
            <a:off x="7804150" y="3060149"/>
            <a:ext cx="4387850" cy="3290887"/>
          </a:xfrm>
          <a:prstGeom prst="rect">
            <a:avLst/>
          </a:prstGeom>
          <a:noFill/>
          <a:ln w="9525">
            <a:noFill/>
            <a:miter/>
          </a:ln>
        </p:spPr>
      </p:pic>
      <p:pic>
        <p:nvPicPr>
          <p:cNvPr id="174086" name="Picture 9" descr="Star"/>
          <p:cNvPicPr>
            <a:picLocks noChangeAspect="1"/>
          </p:cNvPicPr>
          <p:nvPr/>
        </p:nvPicPr>
        <p:blipFill>
          <a:blip r:embed="rId2"/>
          <a:stretch>
            <a:fillRect/>
          </a:stretch>
        </p:blipFill>
        <p:spPr>
          <a:xfrm>
            <a:off x="4832350" y="3578225"/>
            <a:ext cx="4387850" cy="3292475"/>
          </a:xfrm>
          <a:prstGeom prst="rect">
            <a:avLst/>
          </a:prstGeom>
          <a:noFill/>
          <a:ln w="9525">
            <a:noFill/>
            <a:miter/>
          </a:ln>
        </p:spPr>
      </p:pic>
      <p:sp>
        <p:nvSpPr>
          <p:cNvPr id="5" name="Rectangles 4"/>
          <p:cNvSpPr/>
          <p:nvPr/>
        </p:nvSpPr>
        <p:spPr>
          <a:xfrm>
            <a:off x="1863083" y="188595"/>
            <a:ext cx="8277225" cy="3046988"/>
          </a:xfrm>
          <a:prstGeom prst="rect">
            <a:avLst/>
          </a:prstGeom>
          <a:noFill/>
          <a:ln>
            <a:noFill/>
          </a:ln>
          <a:effectLst>
            <a:outerShdw blurRad="50800" dist="38100" dir="2700000" algn="tl" rotWithShape="0">
              <a:prstClr val="black">
                <a:alpha val="40000"/>
              </a:prstClr>
            </a:outerShdw>
          </a:effectLst>
        </p:spPr>
        <p:txBody>
          <a:bodyPr wrap="square" rtlCol="0" anchor="t">
            <a:spAutoFit/>
          </a:bodyPr>
          <a:lstStyle/>
          <a:p>
            <a:pPr algn="ctr" fontAlgn="base"/>
            <a:r>
              <a:rPr lang="en-US" altLang="zh-CN" sz="9600" b="1" strike="noStrike" noProof="1">
                <a:ln w="22225">
                  <a:solidFill>
                    <a:schemeClr val="tx1"/>
                  </a:solidFill>
                  <a:prstDash val="solid"/>
                </a:ln>
                <a:solidFill>
                  <a:schemeClr val="accent2"/>
                </a:solidFill>
                <a:effectLst/>
                <a:latin typeface="Comic Sans MS" panose="030F0702030302020204" charset="0"/>
                <a:ea typeface="SimSun" panose="02010600030101010101" pitchFamily="2" charset="-122"/>
                <a:cs typeface="+mn-ea"/>
              </a:rPr>
              <a:t>Find the Star!</a:t>
            </a:r>
            <a:endParaRPr lang="en-US" altLang="zh-CN" sz="9600" b="1" strike="noStrike" noProof="1">
              <a:ln w="22225">
                <a:solidFill>
                  <a:schemeClr val="tx1"/>
                </a:solidFill>
                <a:prstDash val="solid"/>
              </a:ln>
              <a:solidFill>
                <a:schemeClr val="accent2"/>
              </a:solidFill>
              <a:effectLst/>
              <a:latin typeface="Comic Sans MS" panose="030F0702030302020204" charset="0"/>
            </a:endParaRPr>
          </a:p>
        </p:txBody>
      </p:sp>
      <p:pic>
        <p:nvPicPr>
          <p:cNvPr id="10" name="Picture 9" descr="Star">
            <a:extLst>
              <a:ext uri="{FF2B5EF4-FFF2-40B4-BE49-F238E27FC236}">
                <a16:creationId xmlns:a16="http://schemas.microsoft.com/office/drawing/2014/main" id="{092C25C0-7668-4083-9FA4-121DC8FC9639}"/>
              </a:ext>
            </a:extLst>
          </p:cNvPr>
          <p:cNvPicPr>
            <a:picLocks noChangeAspect="1"/>
          </p:cNvPicPr>
          <p:nvPr/>
        </p:nvPicPr>
        <p:blipFill>
          <a:blip r:embed="rId2"/>
          <a:stretch>
            <a:fillRect/>
          </a:stretch>
        </p:blipFill>
        <p:spPr>
          <a:xfrm>
            <a:off x="-188609" y="1777940"/>
            <a:ext cx="4387850" cy="3292475"/>
          </a:xfrm>
          <a:prstGeom prst="rect">
            <a:avLst/>
          </a:prstGeom>
          <a:noFill/>
          <a:ln w="9525">
            <a:noFill/>
            <a:miter/>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8452" y="418147"/>
            <a:ext cx="10369119" cy="5355312"/>
          </a:xfrm>
          <a:prstGeom prst="rect">
            <a:avLst/>
          </a:prstGeom>
          <a:noFill/>
          <a:ln w="44450">
            <a:solidFill>
              <a:schemeClr val="tx1">
                <a:alpha val="96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Dear Parent</a:t>
            </a:r>
          </a:p>
          <a:p>
            <a:r>
              <a:rPr lang="en-US" sz="1400" dirty="0">
                <a:latin typeface="Arial" panose="020B0604020202020204" pitchFamily="34" charset="0"/>
                <a:cs typeface="Arial" panose="020B0604020202020204" pitchFamily="34" charset="0"/>
              </a:rPr>
              <a:t>Kính chào Quý Phụ huynh học sinh,</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Thank you for downloading this resource and helping your child at home. It is not compulsory for your child to practice this, as all content will have been covered in the lesson.  </a:t>
            </a:r>
            <a:r>
              <a:rPr lang="en-US" sz="1400" dirty="0">
                <a:solidFill>
                  <a:srgbClr val="FF0000"/>
                </a:solidFill>
                <a:latin typeface="Arial" panose="020B0604020202020204" pitchFamily="34" charset="0"/>
                <a:cs typeface="Arial" panose="020B0604020202020204" pitchFamily="34" charset="0"/>
              </a:rPr>
              <a:t>Trước hết, xin gửi lời chào trân trọng và lời cảm ơn chân thành tới Quý Phụ huynh đã dành thời gian tải tài liệu tổng quan học tập này và hỗ trợ các em trong việc ôn tập tại nhà. Chúng tôi không bắt buộc các em học sinh phải thực hành và luyện tập thêm, vì tất cả nội dung học tập này sẽ được giáo viên truyền tải trong suốt các buổi học.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following PPT contains audio files for your child to listen to and practice saying the words. Click on the            to play them. </a:t>
            </a:r>
            <a:r>
              <a:rPr lang="en-US" sz="1400" dirty="0">
                <a:solidFill>
                  <a:srgbClr val="FF0000"/>
                </a:solidFill>
                <a:latin typeface="Arial" panose="020B0604020202020204" pitchFamily="34" charset="0"/>
                <a:cs typeface="Arial" panose="020B0604020202020204" pitchFamily="34" charset="0"/>
              </a:rPr>
              <a:t>Trong nội dung tổng quan học tập này, chúng tôi có cài đặt các đoạn ghi âm để các em học sinh có thể nghe và luyện tập thêm cách phát âm từ vựng. Quý Phụ huynh vui lòng nhấp chọn vào biểu tượng           để các em học sinh có thể nghe đoạn ghi âm</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 also contains links to YouTube videos. Please note we can not control the ads shown on YouTube channels. If this is a concern for you then please monitor your child whilst they watch the videos or load them up to view them beforehand.</a:t>
            </a:r>
          </a:p>
          <a:p>
            <a:r>
              <a:rPr lang="en-US" sz="1400" dirty="0">
                <a:solidFill>
                  <a:srgbClr val="FF0000"/>
                </a:solidFill>
                <a:latin typeface="Arial" panose="020B0604020202020204" pitchFamily="34" charset="0"/>
                <a:cs typeface="Arial" panose="020B0604020202020204" pitchFamily="34" charset="0"/>
              </a:rPr>
              <a:t>Trong nội dung tổng quan học tập này, chúng tôi cũng cài đặt thêm đường dẫn đến các video trên kênh YouTube. Quý phụ huynh lưu ý rằng các nội dung quảng cáo trên kênh YouTube khó có thể kiểm soát được. Vì vậy nếu Quý Phụ huynh lo lắng về vấn đề này, kính nhờ Quý Phụ huynh vui lòng quan sát các em trong lúc các em xem video hoặc Quý Phụ huynh có thể xem qua trước khi cho các em xem.</a:t>
            </a:r>
          </a:p>
          <a:p>
            <a:endParaRPr lang="en-US" dirty="0"/>
          </a:p>
          <a:p>
            <a:endParaRPr lang="en-US" dirty="0"/>
          </a:p>
          <a:p>
            <a:r>
              <a:rPr lang="en-US" dirty="0"/>
              <a:t>Thank you</a:t>
            </a:r>
          </a:p>
          <a:p>
            <a:r>
              <a:rPr lang="en-US" dirty="0">
                <a:solidFill>
                  <a:srgbClr val="FF0000"/>
                </a:solidFill>
              </a:rPr>
              <a:t>Trân trọng cảm ơn</a:t>
            </a:r>
            <a:endParaRPr lang="en-US" b="1" dirty="0">
              <a:solidFill>
                <a:srgbClr val="FF0000"/>
              </a:solidFill>
            </a:endParaRPr>
          </a:p>
          <a:p>
            <a:r>
              <a:rPr lang="en-US" dirty="0"/>
              <a:t> </a:t>
            </a:r>
          </a:p>
        </p:txBody>
      </p:sp>
      <p:pic>
        <p:nvPicPr>
          <p:cNvPr id="7" name="Picture 6"/>
          <p:cNvPicPr>
            <a:picLocks noChangeAspect="1"/>
          </p:cNvPicPr>
          <p:nvPr/>
        </p:nvPicPr>
        <p:blipFill>
          <a:blip r:embed="rId2"/>
          <a:stretch>
            <a:fillRect/>
          </a:stretch>
        </p:blipFill>
        <p:spPr>
          <a:xfrm>
            <a:off x="9586391" y="2071691"/>
            <a:ext cx="344805" cy="336550"/>
          </a:xfrm>
          <a:prstGeom prst="rect">
            <a:avLst/>
          </a:prstGeom>
        </p:spPr>
      </p:pic>
      <p:pic>
        <p:nvPicPr>
          <p:cNvPr id="2" name="Picture 1"/>
          <p:cNvPicPr>
            <a:picLocks noChangeAspect="1"/>
          </p:cNvPicPr>
          <p:nvPr/>
        </p:nvPicPr>
        <p:blipFill>
          <a:blip r:embed="rId2"/>
          <a:stretch>
            <a:fillRect/>
          </a:stretch>
        </p:blipFill>
        <p:spPr>
          <a:xfrm>
            <a:off x="7081852" y="2563815"/>
            <a:ext cx="344805" cy="3365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3" name="Picture 32" descr="Star"/>
          <p:cNvPicPr>
            <a:picLocks noGrp="1" noChangeAspect="1"/>
          </p:cNvPicPr>
          <p:nvPr>
            <p:ph sz="half" idx="1"/>
          </p:nvPr>
        </p:nvPicPr>
        <p:blipFill>
          <a:blip r:embed="rId3"/>
          <a:stretch>
            <a:fillRect/>
          </a:stretch>
        </p:blipFill>
        <p:spPr>
          <a:xfrm>
            <a:off x="3377565" y="4705985"/>
            <a:ext cx="1117600" cy="1157605"/>
          </a:xfrm>
          <a:prstGeom prst="rect">
            <a:avLst/>
          </a:prstGeom>
          <a:noFill/>
          <a:ln w="9525">
            <a:noFill/>
          </a:ln>
        </p:spPr>
      </p:pic>
      <p:pic>
        <p:nvPicPr>
          <p:cNvPr id="21" name="Content Placeholder 18" descr="monkey"/>
          <p:cNvPicPr>
            <a:picLocks noChangeAspect="1"/>
          </p:cNvPicPr>
          <p:nvPr/>
        </p:nvPicPr>
        <p:blipFill>
          <a:blip r:embed="rId4"/>
          <a:stretch>
            <a:fillRect/>
          </a:stretch>
        </p:blipFill>
        <p:spPr>
          <a:xfrm>
            <a:off x="8326755" y="4171315"/>
            <a:ext cx="1561465" cy="1692275"/>
          </a:xfrm>
          <a:prstGeom prst="rect">
            <a:avLst/>
          </a:prstGeom>
          <a:noFill/>
          <a:ln w="9525">
            <a:noFill/>
          </a:ln>
        </p:spPr>
      </p:pic>
      <p:pic>
        <p:nvPicPr>
          <p:cNvPr id="23" name="Content Placeholder 18" descr="monkey"/>
          <p:cNvPicPr>
            <a:picLocks noChangeAspect="1"/>
          </p:cNvPicPr>
          <p:nvPr/>
        </p:nvPicPr>
        <p:blipFill>
          <a:blip r:embed="rId4"/>
          <a:stretch>
            <a:fillRect/>
          </a:stretch>
        </p:blipFill>
        <p:spPr>
          <a:xfrm>
            <a:off x="5375910" y="764540"/>
            <a:ext cx="1561465" cy="1692275"/>
          </a:xfrm>
          <a:prstGeom prst="rect">
            <a:avLst/>
          </a:prstGeom>
          <a:noFill/>
          <a:ln w="9525">
            <a:noFill/>
          </a:ln>
        </p:spPr>
      </p:pic>
      <p:pic>
        <p:nvPicPr>
          <p:cNvPr id="24" name="Content Placeholder 18" descr="monkey"/>
          <p:cNvPicPr>
            <a:picLocks noChangeAspect="1"/>
          </p:cNvPicPr>
          <p:nvPr/>
        </p:nvPicPr>
        <p:blipFill>
          <a:blip r:embed="rId4"/>
          <a:stretch>
            <a:fillRect/>
          </a:stretch>
        </p:blipFill>
        <p:spPr>
          <a:xfrm>
            <a:off x="1345565" y="848995"/>
            <a:ext cx="1561465" cy="1692275"/>
          </a:xfrm>
          <a:prstGeom prst="rect">
            <a:avLst/>
          </a:prstGeom>
          <a:noFill/>
          <a:ln w="9525">
            <a:noFill/>
          </a:ln>
        </p:spPr>
      </p:pic>
      <p:pic>
        <p:nvPicPr>
          <p:cNvPr id="25" name="Content Placeholder 18" descr="monkey"/>
          <p:cNvPicPr>
            <a:picLocks noChangeAspect="1"/>
          </p:cNvPicPr>
          <p:nvPr/>
        </p:nvPicPr>
        <p:blipFill>
          <a:blip r:embed="rId4"/>
          <a:stretch>
            <a:fillRect/>
          </a:stretch>
        </p:blipFill>
        <p:spPr>
          <a:xfrm>
            <a:off x="8256270" y="764540"/>
            <a:ext cx="1561465" cy="1692275"/>
          </a:xfrm>
          <a:prstGeom prst="rect">
            <a:avLst/>
          </a:prstGeom>
          <a:noFill/>
          <a:ln w="9525">
            <a:noFill/>
          </a:ln>
        </p:spPr>
      </p:pic>
      <p:pic>
        <p:nvPicPr>
          <p:cNvPr id="12" name="Picture 11" descr="/Users/jamespigott/Documents/Work/Summer 2021/tO EDIT/Body parts/Ear.pngEar"/>
          <p:cNvPicPr>
            <a:picLocks noChangeAspect="1"/>
          </p:cNvPicPr>
          <p:nvPr/>
        </p:nvPicPr>
        <p:blipFill>
          <a:blip r:embed="rId5"/>
          <a:srcRect/>
          <a:stretch>
            <a:fillRect/>
          </a:stretch>
        </p:blipFill>
        <p:spPr>
          <a:xfrm>
            <a:off x="700405" y="257175"/>
            <a:ext cx="3096260" cy="2875915"/>
          </a:xfrm>
          <a:prstGeom prst="rect">
            <a:avLst/>
          </a:prstGeom>
        </p:spPr>
      </p:pic>
      <p:pic>
        <p:nvPicPr>
          <p:cNvPr id="13" name="Picture 12" descr="/Users/jamespigott/Documents/Work/Summer 2021/tO EDIT/Body parts/head.pnghead"/>
          <p:cNvPicPr>
            <a:picLocks noChangeAspect="1"/>
          </p:cNvPicPr>
          <p:nvPr/>
        </p:nvPicPr>
        <p:blipFill>
          <a:blip r:embed="rId6"/>
          <a:srcRect/>
          <a:stretch>
            <a:fillRect/>
          </a:stretch>
        </p:blipFill>
        <p:spPr>
          <a:xfrm>
            <a:off x="4956175" y="338455"/>
            <a:ext cx="2401570" cy="2713355"/>
          </a:xfrm>
          <a:prstGeom prst="rect">
            <a:avLst/>
          </a:prstGeom>
        </p:spPr>
      </p:pic>
      <p:pic>
        <p:nvPicPr>
          <p:cNvPr id="16" name="Picture 15" descr="/Users/jamespigott/Documents/Work/Summer 2021/tO EDIT/Body parts/mouth.pngmouth"/>
          <p:cNvPicPr>
            <a:picLocks noChangeAspect="1"/>
          </p:cNvPicPr>
          <p:nvPr/>
        </p:nvPicPr>
        <p:blipFill>
          <a:blip r:embed="rId7"/>
          <a:srcRect/>
          <a:stretch>
            <a:fillRect/>
          </a:stretch>
        </p:blipFill>
        <p:spPr>
          <a:xfrm>
            <a:off x="8011160" y="338455"/>
            <a:ext cx="2192655" cy="2780665"/>
          </a:xfrm>
          <a:prstGeom prst="rect">
            <a:avLst/>
          </a:prstGeom>
        </p:spPr>
      </p:pic>
      <p:pic>
        <p:nvPicPr>
          <p:cNvPr id="17" name="Picture 16" descr="/Users/jamespigott/Documents/Work/Summer 2021/tO EDIT/Body parts/heady.pngheady"/>
          <p:cNvPicPr>
            <a:picLocks noChangeAspect="1"/>
          </p:cNvPicPr>
          <p:nvPr/>
        </p:nvPicPr>
        <p:blipFill>
          <a:blip r:embed="rId8"/>
          <a:srcRect/>
          <a:stretch>
            <a:fillRect/>
          </a:stretch>
        </p:blipFill>
        <p:spPr>
          <a:xfrm>
            <a:off x="7708900" y="3559810"/>
            <a:ext cx="2780665" cy="2890520"/>
          </a:xfrm>
          <a:prstGeom prst="rect">
            <a:avLst/>
          </a:prstGeom>
        </p:spPr>
      </p:pic>
      <p:pic>
        <p:nvPicPr>
          <p:cNvPr id="4" name="Picture 3" descr="nose-hd-png-transparent-nose-hd-images-88624"/>
          <p:cNvPicPr>
            <a:picLocks noChangeAspect="1"/>
          </p:cNvPicPr>
          <p:nvPr/>
        </p:nvPicPr>
        <p:blipFill>
          <a:blip r:embed="rId9"/>
          <a:stretch>
            <a:fillRect/>
          </a:stretch>
        </p:blipFill>
        <p:spPr>
          <a:xfrm>
            <a:off x="2907030" y="3559810"/>
            <a:ext cx="2059305" cy="2863850"/>
          </a:xfrm>
          <a:prstGeom prst="rect">
            <a:avLst/>
          </a:prstGeom>
        </p:spPr>
      </p:pic>
      <p:sp>
        <p:nvSpPr>
          <p:cNvPr id="2" name="Content Placeholder 1"/>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2"/>
                                        </p:tgtEl>
                                      </p:cBhvr>
                                    </p:animEffect>
                                    <p:set>
                                      <p:cBhvr>
                                        <p:cTn id="7" dur="1" fill="hold">
                                          <p:stCondLst>
                                            <p:cond delay="1996"/>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2000"/>
                                        <p:tgtEl>
                                          <p:spTgt spid="13"/>
                                        </p:tgtEl>
                                      </p:cBhvr>
                                    </p:animEffect>
                                    <p:set>
                                      <p:cBhvr>
                                        <p:cTn id="13" dur="1" fill="hold">
                                          <p:stCondLst>
                                            <p:cond delay="1996"/>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2000"/>
                                        <p:tgtEl>
                                          <p:spTgt spid="16"/>
                                        </p:tgtEl>
                                      </p:cBhvr>
                                    </p:animEffect>
                                    <p:set>
                                      <p:cBhvr>
                                        <p:cTn id="19" dur="1" fill="hold">
                                          <p:stCondLst>
                                            <p:cond delay="1996"/>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2000"/>
                                        <p:tgtEl>
                                          <p:spTgt spid="17"/>
                                        </p:tgtEl>
                                      </p:cBhvr>
                                    </p:animEffect>
                                    <p:set>
                                      <p:cBhvr>
                                        <p:cTn id="25" dur="1" fill="hold">
                                          <p:stCondLst>
                                            <p:cond delay="1996"/>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Picture 32" descr="Star"/>
          <p:cNvPicPr>
            <a:picLocks noGrp="1" noChangeAspect="1"/>
          </p:cNvPicPr>
          <p:nvPr>
            <p:ph sz="half" idx="1"/>
          </p:nvPr>
        </p:nvPicPr>
        <p:blipFill>
          <a:blip r:embed="rId3"/>
          <a:stretch>
            <a:fillRect/>
          </a:stretch>
        </p:blipFill>
        <p:spPr>
          <a:xfrm>
            <a:off x="8184515" y="541020"/>
            <a:ext cx="1849755" cy="1915795"/>
          </a:xfrm>
          <a:prstGeom prst="rect">
            <a:avLst/>
          </a:prstGeom>
          <a:noFill/>
          <a:ln w="9525">
            <a:noFill/>
          </a:ln>
        </p:spPr>
      </p:pic>
      <p:pic>
        <p:nvPicPr>
          <p:cNvPr id="28" name="Content Placeholder 27" descr="monkey"/>
          <p:cNvPicPr>
            <a:picLocks noGrp="1" noChangeAspect="1"/>
          </p:cNvPicPr>
          <p:nvPr>
            <p:ph sz="half" idx="2"/>
          </p:nvPr>
        </p:nvPicPr>
        <p:blipFill>
          <a:blip r:embed="rId4"/>
          <a:stretch>
            <a:fillRect/>
          </a:stretch>
        </p:blipFill>
        <p:spPr>
          <a:xfrm>
            <a:off x="2345690" y="4240530"/>
            <a:ext cx="1561465" cy="1692275"/>
          </a:xfrm>
          <a:prstGeom prst="rect">
            <a:avLst/>
          </a:prstGeom>
        </p:spPr>
      </p:pic>
      <p:pic>
        <p:nvPicPr>
          <p:cNvPr id="29" name="Content Placeholder 18" descr="monkey"/>
          <p:cNvPicPr>
            <a:picLocks noChangeAspect="1"/>
          </p:cNvPicPr>
          <p:nvPr/>
        </p:nvPicPr>
        <p:blipFill>
          <a:blip r:embed="rId4"/>
          <a:stretch>
            <a:fillRect/>
          </a:stretch>
        </p:blipFill>
        <p:spPr>
          <a:xfrm>
            <a:off x="8326755" y="4851400"/>
            <a:ext cx="933450" cy="1012190"/>
          </a:xfrm>
          <a:prstGeom prst="rect">
            <a:avLst/>
          </a:prstGeom>
          <a:noFill/>
          <a:ln w="9525">
            <a:noFill/>
          </a:ln>
        </p:spPr>
      </p:pic>
      <p:pic>
        <p:nvPicPr>
          <p:cNvPr id="31" name="Content Placeholder 18" descr="monkey"/>
          <p:cNvPicPr>
            <a:picLocks noChangeAspect="1"/>
          </p:cNvPicPr>
          <p:nvPr/>
        </p:nvPicPr>
        <p:blipFill>
          <a:blip r:embed="rId4"/>
          <a:stretch>
            <a:fillRect/>
          </a:stretch>
        </p:blipFill>
        <p:spPr>
          <a:xfrm>
            <a:off x="3777615" y="958215"/>
            <a:ext cx="1561465" cy="1692275"/>
          </a:xfrm>
          <a:prstGeom prst="rect">
            <a:avLst/>
          </a:prstGeom>
          <a:noFill/>
          <a:ln w="9525">
            <a:noFill/>
          </a:ln>
        </p:spPr>
      </p:pic>
      <p:pic>
        <p:nvPicPr>
          <p:cNvPr id="32" name="Content Placeholder 18" descr="monkey"/>
          <p:cNvPicPr>
            <a:picLocks noChangeAspect="1"/>
          </p:cNvPicPr>
          <p:nvPr/>
        </p:nvPicPr>
        <p:blipFill>
          <a:blip r:embed="rId4"/>
          <a:stretch>
            <a:fillRect/>
          </a:stretch>
        </p:blipFill>
        <p:spPr>
          <a:xfrm>
            <a:off x="5520055" y="4220845"/>
            <a:ext cx="1561465" cy="1692275"/>
          </a:xfrm>
          <a:prstGeom prst="rect">
            <a:avLst/>
          </a:prstGeom>
          <a:noFill/>
          <a:ln w="9525">
            <a:noFill/>
          </a:ln>
        </p:spPr>
      </p:pic>
      <p:pic>
        <p:nvPicPr>
          <p:cNvPr id="12" name="Picture 11" descr="/Users/jamespigott/Documents/Work/Summer 2021/tO EDIT/Body parts/mouth.pngmouth"/>
          <p:cNvPicPr>
            <a:picLocks noChangeAspect="1"/>
          </p:cNvPicPr>
          <p:nvPr/>
        </p:nvPicPr>
        <p:blipFill>
          <a:blip r:embed="rId5"/>
          <a:srcRect/>
          <a:stretch>
            <a:fillRect/>
          </a:stretch>
        </p:blipFill>
        <p:spPr>
          <a:xfrm>
            <a:off x="3321685" y="448945"/>
            <a:ext cx="2213610" cy="2807335"/>
          </a:xfrm>
          <a:prstGeom prst="rect">
            <a:avLst/>
          </a:prstGeom>
        </p:spPr>
      </p:pic>
      <p:pic>
        <p:nvPicPr>
          <p:cNvPr id="14" name="Picture 13" descr="/Users/jamespigott/Documents/Work/Summer 2021/tO EDIT/Body parts/Ear.pngEar"/>
          <p:cNvPicPr>
            <a:picLocks noChangeAspect="1"/>
          </p:cNvPicPr>
          <p:nvPr/>
        </p:nvPicPr>
        <p:blipFill>
          <a:blip r:embed="rId6"/>
          <a:srcRect/>
          <a:stretch>
            <a:fillRect/>
          </a:stretch>
        </p:blipFill>
        <p:spPr>
          <a:xfrm>
            <a:off x="1969770" y="3539490"/>
            <a:ext cx="2603500" cy="3094355"/>
          </a:xfrm>
          <a:prstGeom prst="rect">
            <a:avLst/>
          </a:prstGeom>
        </p:spPr>
      </p:pic>
      <p:pic>
        <p:nvPicPr>
          <p:cNvPr id="15" name="Picture 14" descr="/Users/jamespigott/Documents/Work/Summer 2021/tO EDIT/Body parts/head.pnghead"/>
          <p:cNvPicPr>
            <a:picLocks noChangeAspect="1"/>
          </p:cNvPicPr>
          <p:nvPr/>
        </p:nvPicPr>
        <p:blipFill>
          <a:blip r:embed="rId7"/>
          <a:srcRect/>
          <a:stretch>
            <a:fillRect/>
          </a:stretch>
        </p:blipFill>
        <p:spPr>
          <a:xfrm>
            <a:off x="5339080" y="3831590"/>
            <a:ext cx="2221230" cy="2510155"/>
          </a:xfrm>
          <a:prstGeom prst="rect">
            <a:avLst/>
          </a:prstGeom>
        </p:spPr>
      </p:pic>
      <p:pic>
        <p:nvPicPr>
          <p:cNvPr id="16" name="Picture 15" descr="/Users/jamespigott/Documents/Work/Summer 2021/tO EDIT/Body parts/heady.pngheady"/>
          <p:cNvPicPr>
            <a:picLocks noChangeAspect="1"/>
          </p:cNvPicPr>
          <p:nvPr/>
        </p:nvPicPr>
        <p:blipFill>
          <a:blip r:embed="rId8"/>
          <a:srcRect/>
          <a:stretch>
            <a:fillRect/>
          </a:stretch>
        </p:blipFill>
        <p:spPr>
          <a:xfrm>
            <a:off x="7788275" y="352425"/>
            <a:ext cx="2638425" cy="2903855"/>
          </a:xfrm>
          <a:prstGeom prst="rect">
            <a:avLst/>
          </a:prstGeom>
        </p:spPr>
      </p:pic>
      <p:pic>
        <p:nvPicPr>
          <p:cNvPr id="17" name="Picture 16" descr="/Users/jamespigott/Documents/Work/Summer 2021/tO EDIT/Body parts/nose.pngnose"/>
          <p:cNvPicPr>
            <a:picLocks noChangeAspect="1"/>
          </p:cNvPicPr>
          <p:nvPr/>
        </p:nvPicPr>
        <p:blipFill>
          <a:blip r:embed="rId9"/>
          <a:srcRect/>
          <a:stretch>
            <a:fillRect/>
          </a:stretch>
        </p:blipFill>
        <p:spPr>
          <a:xfrm>
            <a:off x="7626985" y="3378835"/>
            <a:ext cx="2016760" cy="28524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2"/>
                                        </p:tgtEl>
                                      </p:cBhvr>
                                    </p:animEffect>
                                    <p:set>
                                      <p:cBhvr>
                                        <p:cTn id="7" dur="1" fill="hold">
                                          <p:stCondLst>
                                            <p:cond delay="1996"/>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2000"/>
                                        <p:tgtEl>
                                          <p:spTgt spid="16"/>
                                        </p:tgtEl>
                                      </p:cBhvr>
                                    </p:animEffect>
                                    <p:set>
                                      <p:cBhvr>
                                        <p:cTn id="13" dur="1" fill="hold">
                                          <p:stCondLst>
                                            <p:cond delay="1996"/>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2000"/>
                                        <p:tgtEl>
                                          <p:spTgt spid="14"/>
                                        </p:tgtEl>
                                      </p:cBhvr>
                                    </p:animEffect>
                                    <p:set>
                                      <p:cBhvr>
                                        <p:cTn id="19" dur="1" fill="hold">
                                          <p:stCondLst>
                                            <p:cond delay="1996"/>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2000"/>
                                        <p:tgtEl>
                                          <p:spTgt spid="17"/>
                                        </p:tgtEl>
                                      </p:cBhvr>
                                    </p:animEffect>
                                    <p:set>
                                      <p:cBhvr>
                                        <p:cTn id="31" dur="1" fill="hold">
                                          <p:stCondLst>
                                            <p:cond delay="1996"/>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3" name="Picture 32" descr="Star"/>
          <p:cNvPicPr>
            <a:picLocks noGrp="1" noChangeAspect="1"/>
          </p:cNvPicPr>
          <p:nvPr>
            <p:ph sz="half" idx="1"/>
          </p:nvPr>
        </p:nvPicPr>
        <p:blipFill>
          <a:blip r:embed="rId3"/>
          <a:stretch>
            <a:fillRect/>
          </a:stretch>
        </p:blipFill>
        <p:spPr>
          <a:xfrm>
            <a:off x="8812530" y="4119245"/>
            <a:ext cx="1485900" cy="1539240"/>
          </a:xfrm>
          <a:prstGeom prst="rect">
            <a:avLst/>
          </a:prstGeom>
          <a:noFill/>
          <a:ln w="9525">
            <a:noFill/>
          </a:ln>
        </p:spPr>
      </p:pic>
      <p:pic>
        <p:nvPicPr>
          <p:cNvPr id="19" name="Content Placeholder 18" descr="monkey"/>
          <p:cNvPicPr>
            <a:picLocks noGrp="1" noChangeAspect="1"/>
          </p:cNvPicPr>
          <p:nvPr>
            <p:ph sz="half" idx="2"/>
          </p:nvPr>
        </p:nvPicPr>
        <p:blipFill>
          <a:blip r:embed="rId4"/>
          <a:stretch>
            <a:fillRect/>
          </a:stretch>
        </p:blipFill>
        <p:spPr>
          <a:xfrm>
            <a:off x="9595485" y="1240155"/>
            <a:ext cx="702945" cy="762000"/>
          </a:xfrm>
          <a:prstGeom prst="rect">
            <a:avLst/>
          </a:prstGeom>
        </p:spPr>
      </p:pic>
      <p:pic>
        <p:nvPicPr>
          <p:cNvPr id="23" name="Content Placeholder 18" descr="monkey"/>
          <p:cNvPicPr>
            <a:picLocks noChangeAspect="1"/>
          </p:cNvPicPr>
          <p:nvPr/>
        </p:nvPicPr>
        <p:blipFill>
          <a:blip r:embed="rId4"/>
          <a:stretch>
            <a:fillRect/>
          </a:stretch>
        </p:blipFill>
        <p:spPr>
          <a:xfrm>
            <a:off x="5375910" y="1696720"/>
            <a:ext cx="700405" cy="760095"/>
          </a:xfrm>
          <a:prstGeom prst="rect">
            <a:avLst/>
          </a:prstGeom>
          <a:noFill/>
          <a:ln w="9525">
            <a:noFill/>
          </a:ln>
        </p:spPr>
      </p:pic>
      <p:pic>
        <p:nvPicPr>
          <p:cNvPr id="24" name="Content Placeholder 18" descr="monkey"/>
          <p:cNvPicPr>
            <a:picLocks noChangeAspect="1"/>
          </p:cNvPicPr>
          <p:nvPr/>
        </p:nvPicPr>
        <p:blipFill>
          <a:blip r:embed="rId4"/>
          <a:stretch>
            <a:fillRect/>
          </a:stretch>
        </p:blipFill>
        <p:spPr>
          <a:xfrm>
            <a:off x="1582420" y="764540"/>
            <a:ext cx="1561465" cy="1692275"/>
          </a:xfrm>
          <a:prstGeom prst="rect">
            <a:avLst/>
          </a:prstGeom>
          <a:noFill/>
          <a:ln w="9525">
            <a:noFill/>
          </a:ln>
        </p:spPr>
      </p:pic>
      <p:pic>
        <p:nvPicPr>
          <p:cNvPr id="25" name="Content Placeholder 18" descr="monkey"/>
          <p:cNvPicPr>
            <a:picLocks noChangeAspect="1"/>
          </p:cNvPicPr>
          <p:nvPr/>
        </p:nvPicPr>
        <p:blipFill>
          <a:blip r:embed="rId4"/>
          <a:stretch>
            <a:fillRect/>
          </a:stretch>
        </p:blipFill>
        <p:spPr>
          <a:xfrm>
            <a:off x="3884930" y="4119245"/>
            <a:ext cx="984885" cy="1067435"/>
          </a:xfrm>
          <a:prstGeom prst="rect">
            <a:avLst/>
          </a:prstGeom>
          <a:noFill/>
          <a:ln w="9525">
            <a:noFill/>
          </a:ln>
        </p:spPr>
      </p:pic>
      <p:pic>
        <p:nvPicPr>
          <p:cNvPr id="12" name="Picture 11" descr="/Users/jamespigott/Documents/Work/Summer 2021/tO EDIT/Body parts/heady.pngheady"/>
          <p:cNvPicPr>
            <a:picLocks noChangeAspect="1"/>
          </p:cNvPicPr>
          <p:nvPr/>
        </p:nvPicPr>
        <p:blipFill>
          <a:blip r:embed="rId5"/>
          <a:srcRect/>
          <a:stretch>
            <a:fillRect/>
          </a:stretch>
        </p:blipFill>
        <p:spPr>
          <a:xfrm>
            <a:off x="1134110" y="268605"/>
            <a:ext cx="2458085" cy="2705100"/>
          </a:xfrm>
          <a:prstGeom prst="rect">
            <a:avLst/>
          </a:prstGeom>
        </p:spPr>
      </p:pic>
      <p:pic>
        <p:nvPicPr>
          <p:cNvPr id="13" name="Picture 12" descr="/Users/jamespigott/Documents/Work/Summer 2021/tO EDIT/Body parts/nose.pngnose"/>
          <p:cNvPicPr>
            <a:picLocks noChangeAspect="1"/>
          </p:cNvPicPr>
          <p:nvPr/>
        </p:nvPicPr>
        <p:blipFill>
          <a:blip r:embed="rId6"/>
          <a:srcRect/>
          <a:stretch>
            <a:fillRect/>
          </a:stretch>
        </p:blipFill>
        <p:spPr>
          <a:xfrm>
            <a:off x="4301490" y="415925"/>
            <a:ext cx="2423795" cy="2686685"/>
          </a:xfrm>
          <a:prstGeom prst="rect">
            <a:avLst/>
          </a:prstGeom>
        </p:spPr>
      </p:pic>
      <p:pic>
        <p:nvPicPr>
          <p:cNvPr id="15" name="Picture 14" descr="/Users/jamespigott/Documents/Work/Summer 2021/tO EDIT/Body parts/mouth.pngmouth"/>
          <p:cNvPicPr>
            <a:picLocks noChangeAspect="1"/>
          </p:cNvPicPr>
          <p:nvPr/>
        </p:nvPicPr>
        <p:blipFill>
          <a:blip r:embed="rId7"/>
          <a:srcRect/>
          <a:stretch>
            <a:fillRect/>
          </a:stretch>
        </p:blipFill>
        <p:spPr>
          <a:xfrm>
            <a:off x="3143885" y="3526155"/>
            <a:ext cx="2007235" cy="2545715"/>
          </a:xfrm>
          <a:prstGeom prst="rect">
            <a:avLst/>
          </a:prstGeom>
        </p:spPr>
      </p:pic>
      <p:pic>
        <p:nvPicPr>
          <p:cNvPr id="16" name="Picture 15" descr="/Users/jamespigott/Documents/Work/Summer 2021/tO EDIT/Body parts/head.pnghead"/>
          <p:cNvPicPr>
            <a:picLocks noChangeAspect="1"/>
          </p:cNvPicPr>
          <p:nvPr/>
        </p:nvPicPr>
        <p:blipFill>
          <a:blip r:embed="rId8"/>
          <a:srcRect/>
          <a:stretch>
            <a:fillRect/>
          </a:stretch>
        </p:blipFill>
        <p:spPr>
          <a:xfrm>
            <a:off x="9024620" y="415925"/>
            <a:ext cx="2114550" cy="2389505"/>
          </a:xfrm>
          <a:prstGeom prst="rect">
            <a:avLst/>
          </a:prstGeom>
        </p:spPr>
      </p:pic>
      <p:pic>
        <p:nvPicPr>
          <p:cNvPr id="17" name="Picture 16" descr="/Users/jamespigott/Documents/Work/Summer 2021/tO EDIT/Body parts/Ear.pngEar"/>
          <p:cNvPicPr>
            <a:picLocks noChangeAspect="1"/>
          </p:cNvPicPr>
          <p:nvPr/>
        </p:nvPicPr>
        <p:blipFill>
          <a:blip r:embed="rId9"/>
          <a:srcRect/>
          <a:stretch>
            <a:fillRect/>
          </a:stretch>
        </p:blipFill>
        <p:spPr>
          <a:xfrm>
            <a:off x="8416925" y="3206115"/>
            <a:ext cx="2277745" cy="318579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2"/>
                                        </p:tgtEl>
                                      </p:cBhvr>
                                    </p:animEffect>
                                    <p:set>
                                      <p:cBhvr>
                                        <p:cTn id="7" dur="1" fill="hold">
                                          <p:stCondLst>
                                            <p:cond delay="1996"/>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2000"/>
                                        <p:tgtEl>
                                          <p:spTgt spid="13"/>
                                        </p:tgtEl>
                                      </p:cBhvr>
                                    </p:animEffect>
                                    <p:set>
                                      <p:cBhvr>
                                        <p:cTn id="13" dur="1" fill="hold">
                                          <p:stCondLst>
                                            <p:cond delay="1996"/>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2000"/>
                                        <p:tgtEl>
                                          <p:spTgt spid="16"/>
                                        </p:tgtEl>
                                      </p:cBhvr>
                                    </p:animEffect>
                                    <p:set>
                                      <p:cBhvr>
                                        <p:cTn id="19" dur="1" fill="hold">
                                          <p:stCondLst>
                                            <p:cond delay="1996"/>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2000"/>
                                        <p:tgtEl>
                                          <p:spTgt spid="17"/>
                                        </p:tgtEl>
                                      </p:cBhvr>
                                    </p:animEffect>
                                    <p:set>
                                      <p:cBhvr>
                                        <p:cTn id="31" dur="1" fill="hold">
                                          <p:stCondLst>
                                            <p:cond delay="1996"/>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4-Point Star 1"/>
          <p:cNvSpPr/>
          <p:nvPr/>
        </p:nvSpPr>
        <p:spPr>
          <a:xfrm>
            <a:off x="3000375" y="4986338"/>
            <a:ext cx="792163" cy="792163"/>
          </a:xfrm>
          <a:prstGeom prst="star4">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GB" altLang="x-none" dirty="0">
              <a:solidFill>
                <a:srgbClr val="FFFFFF"/>
              </a:solidFill>
            </a:endParaRPr>
          </a:p>
        </p:txBody>
      </p:sp>
      <p:sp>
        <p:nvSpPr>
          <p:cNvPr id="6" name="4-Point Star 5"/>
          <p:cNvSpPr/>
          <p:nvPr/>
        </p:nvSpPr>
        <p:spPr>
          <a:xfrm>
            <a:off x="7175500" y="1125538"/>
            <a:ext cx="792163" cy="790575"/>
          </a:xfrm>
          <a:prstGeom prst="star4">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GB" altLang="x-none" dirty="0">
              <a:solidFill>
                <a:srgbClr val="FFFFFF"/>
              </a:solidFill>
            </a:endParaRPr>
          </a:p>
        </p:txBody>
      </p:sp>
      <p:sp>
        <p:nvSpPr>
          <p:cNvPr id="8" name="4-Point Star 7"/>
          <p:cNvSpPr/>
          <p:nvPr/>
        </p:nvSpPr>
        <p:spPr>
          <a:xfrm>
            <a:off x="8399463" y="4591050"/>
            <a:ext cx="598488" cy="609600"/>
          </a:xfrm>
          <a:prstGeom prst="star4">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GB" altLang="x-none" dirty="0">
              <a:solidFill>
                <a:srgbClr val="FFFFFF"/>
              </a:solidFill>
            </a:endParaRPr>
          </a:p>
        </p:txBody>
      </p:sp>
      <p:sp>
        <p:nvSpPr>
          <p:cNvPr id="9" name="4-Point Star 8"/>
          <p:cNvSpPr/>
          <p:nvPr/>
        </p:nvSpPr>
        <p:spPr>
          <a:xfrm>
            <a:off x="4151313" y="1196975"/>
            <a:ext cx="576263" cy="576263"/>
          </a:xfrm>
          <a:prstGeom prst="star4">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GB" altLang="x-none" dirty="0">
              <a:solidFill>
                <a:srgbClr val="FFFFFF"/>
              </a:solidFill>
            </a:endParaRPr>
          </a:p>
        </p:txBody>
      </p:sp>
      <p:pic>
        <p:nvPicPr>
          <p:cNvPr id="22534" name="Picture 14"/>
          <p:cNvPicPr>
            <a:picLocks noChangeAspect="1"/>
          </p:cNvPicPr>
          <p:nvPr/>
        </p:nvPicPr>
        <p:blipFill>
          <a:blip r:embed="rId3">
            <a:lum bright="70001" contrast="-70000"/>
          </a:blip>
          <a:stretch>
            <a:fillRect/>
          </a:stretch>
        </p:blipFill>
        <p:spPr>
          <a:xfrm>
            <a:off x="9696450" y="6669088"/>
            <a:ext cx="879475" cy="127000"/>
          </a:xfrm>
          <a:prstGeom prst="rect">
            <a:avLst/>
          </a:prstGeom>
          <a:noFill/>
          <a:ln w="9525">
            <a:noFill/>
            <a:miter/>
          </a:ln>
        </p:spPr>
      </p:pic>
      <p:sp>
        <p:nvSpPr>
          <p:cNvPr id="22535" name="TextBox 9"/>
          <p:cNvSpPr txBox="1"/>
          <p:nvPr/>
        </p:nvSpPr>
        <p:spPr>
          <a:xfrm>
            <a:off x="742950" y="715010"/>
            <a:ext cx="11345545" cy="2214880"/>
          </a:xfrm>
          <a:prstGeom prst="rect">
            <a:avLst/>
          </a:prstGeom>
          <a:noFill/>
          <a:ln w="9525">
            <a:noFill/>
            <a:miter/>
          </a:ln>
        </p:spPr>
        <p:txBody>
          <a:bodyPr wrap="square">
            <a:spAutoFit/>
            <a:scene3d>
              <a:camera prst="orthographicFront"/>
              <a:lightRig rig="threePt" dir="t"/>
            </a:scene3d>
          </a:bodyPr>
          <a:lstStyle/>
          <a:p>
            <a:pPr lvl="0"/>
            <a:r>
              <a:rPr lang="en-ZA" altLang="x-none" sz="13800" dirty="0">
                <a:ln w="12700" cmpd="sng">
                  <a:solidFill>
                    <a:schemeClr val="tx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panose="020F0502020204030204" charset="0"/>
                <a:ea typeface="Calibri" panose="020F0502020204030204" charset="0"/>
              </a:rPr>
              <a:t>Well done!!!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endCondLst>
                                    <p:cond evt="onNext" delay="0">
                                      <p:tgtEl>
                                        <p:sldTgt/>
                                      </p:tgtEl>
                                    </p:cond>
                                  </p:endCondLst>
                                  <p:childTnLst>
                                    <p:animRot by="21600000">
                                      <p:cBhvr>
                                        <p:cTn id="6" dur="2000" fill="hold"/>
                                        <p:tgtEl>
                                          <p:spTgt spid="8"/>
                                        </p:tgtEl>
                                        <p:attrNameLst>
                                          <p:attrName>r</p:attrName>
                                        </p:attrNameLst>
                                      </p:cBhvr>
                                    </p:animRot>
                                  </p:childTnLst>
                                </p:cTn>
                              </p:par>
                              <p:par>
                                <p:cTn id="7" presetID="8" presetClass="emph" presetSubtype="0" fill="hold" grpId="0" nodeType="withEffect">
                                  <p:stCondLst>
                                    <p:cond delay="0"/>
                                  </p:stCondLst>
                                  <p:endCondLst>
                                    <p:cond evt="onNext" delay="0">
                                      <p:tgtEl>
                                        <p:sldTgt/>
                                      </p:tgtEl>
                                    </p:cond>
                                  </p:endCondLst>
                                  <p:childTnLst>
                                    <p:animRot by="21600000">
                                      <p:cBhvr>
                                        <p:cTn id="8" dur="2000" fill="hold"/>
                                        <p:tgtEl>
                                          <p:spTgt spid="9"/>
                                        </p:tgtEl>
                                        <p:attrNameLst>
                                          <p:attrName>r</p:attrName>
                                        </p:attrNameLst>
                                      </p:cBhvr>
                                    </p:animRot>
                                  </p:childTnLst>
                                </p:cTn>
                              </p:par>
                              <p:par>
                                <p:cTn id="9" presetID="8" presetClass="emph" presetSubtype="0" fill="hold" grpId="0" nodeType="withEffect">
                                  <p:stCondLst>
                                    <p:cond delay="0"/>
                                  </p:stCondLst>
                                  <p:endCondLst>
                                    <p:cond evt="onNext" delay="0">
                                      <p:tgtEl>
                                        <p:sldTgt/>
                                      </p:tgtEl>
                                    </p:cond>
                                  </p:endCondLst>
                                  <p:childTnLst>
                                    <p:animRot by="21600000">
                                      <p:cBhvr>
                                        <p:cTn id="10" dur="2000" fill="hold"/>
                                        <p:tgtEl>
                                          <p:spTgt spid="6"/>
                                        </p:tgtEl>
                                        <p:attrNameLst>
                                          <p:attrName>r</p:attrName>
                                        </p:attrNameLst>
                                      </p:cBhvr>
                                    </p:animRot>
                                  </p:childTnLst>
                                </p:cTn>
                              </p:par>
                              <p:par>
                                <p:cTn id="11" presetID="8" presetClass="emph" presetSubtype="0" fill="hold" grpId="0" nodeType="withEffect">
                                  <p:stCondLst>
                                    <p:cond delay="0"/>
                                  </p:stCondLst>
                                  <p:endCondLst>
                                    <p:cond evt="onNext" delay="0">
                                      <p:tgtEl>
                                        <p:sldTgt/>
                                      </p:tgtEl>
                                    </p:cond>
                                  </p:endCondLst>
                                  <p:childTnLst>
                                    <p:animRot by="21600000">
                                      <p:cBhvr>
                                        <p:cTn id="12"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8"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l="10782" t="12160" r="13522" b="15801"/>
          <a:stretch>
            <a:fillRect/>
          </a:stretch>
        </p:blipFill>
        <p:spPr bwMode="auto">
          <a:xfrm>
            <a:off x="3200400" y="990600"/>
            <a:ext cx="5765165" cy="5485130"/>
          </a:xfrm>
          <a:prstGeom prst="rect">
            <a:avLst/>
          </a:prstGeom>
          <a:noFill/>
          <a:ln w="9525">
            <a:noFill/>
            <a:miter lim="800000"/>
            <a:headEnd/>
            <a:tailEnd/>
          </a:ln>
          <a:effectLst/>
        </p:spPr>
      </p:pic>
      <p:sp>
        <p:nvSpPr>
          <p:cNvPr id="32" name="Rectangle 31"/>
          <p:cNvSpPr/>
          <p:nvPr/>
        </p:nvSpPr>
        <p:spPr>
          <a:xfrm>
            <a:off x="1523994" y="76201"/>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36700" y="17526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10006"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Rectangle 38"/>
          <p:cNvSpPr/>
          <p:nvPr/>
        </p:nvSpPr>
        <p:spPr>
          <a:xfrm>
            <a:off x="6095995" y="17526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536700" y="5118099"/>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13181" y="5118098"/>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2345" y="5118099"/>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91526" y="5118098"/>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omic Sans MS" panose="030F0702030302020204" charset="0"/>
              </a:rPr>
              <a:t>mouth</a:t>
            </a:r>
          </a:p>
        </p:txBody>
      </p:sp>
      <p:sp>
        <p:nvSpPr>
          <p:cNvPr id="36" name="Rectangle 3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924800" y="5981698"/>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bldLvl="0" animBg="1"/>
      <p:bldP spid="32" grpId="1" bldLvl="0" animBg="1"/>
      <p:bldP spid="34" grpId="0" bldLvl="0" animBg="1"/>
      <p:bldP spid="34" grpId="1" bldLvl="0" animBg="1"/>
      <p:bldP spid="35" grpId="0" bldLvl="0" animBg="1"/>
      <p:bldP spid="35" grpId="1" bldLvl="0" animBg="1"/>
      <p:bldP spid="37" grpId="0" bldLvl="0" animBg="1"/>
      <p:bldP spid="37" grpId="1"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bldLvl="0" animBg="1"/>
      <p:bldP spid="42" grpId="1" bldLvl="0" animBg="1"/>
      <p:bldP spid="43" grpId="0" bldLvl="0" animBg="1"/>
      <p:bldP spid="43" grpId="1"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48" grpId="0" bldLvl="0" animBg="1"/>
      <p:bldP spid="48" grpId="1" bldLvl="0" animBg="1"/>
      <p:bldP spid="49" grpId="0" bldLvl="0" animBg="1"/>
      <p:bldP spid="36" grpId="0" bldLvl="0" animBg="1"/>
      <p:bldP spid="36"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ose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114800" y="1143000"/>
            <a:ext cx="3786505" cy="5347970"/>
          </a:xfrm>
          <a:prstGeom prst="rect">
            <a:avLst/>
          </a:prstGeom>
        </p:spPr>
      </p:pic>
      <p:sp>
        <p:nvSpPr>
          <p:cNvPr id="32" name="Rectangle 31"/>
          <p:cNvSpPr/>
          <p:nvPr/>
        </p:nvSpPr>
        <p:spPr>
          <a:xfrm>
            <a:off x="1600194" y="76201"/>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00200" y="17526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536700" y="5118099"/>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13181" y="5118098"/>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2345" y="5118099"/>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91526" y="5118098"/>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ysClr val="windowText" lastClr="000000"/>
                </a:solidFill>
                <a:latin typeface="Comic Sans MS" panose="030F0702030302020204" charset="0"/>
              </a:rPr>
              <a:t>nose</a:t>
            </a:r>
          </a:p>
        </p:txBody>
      </p:sp>
      <p:sp>
        <p:nvSpPr>
          <p:cNvPr id="24" name="Rounded Rectangle 23"/>
          <p:cNvSpPr/>
          <p:nvPr/>
        </p:nvSpPr>
        <p:spPr>
          <a:xfrm>
            <a:off x="7924800" y="5981698"/>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bldLvl="0" animBg="1"/>
      <p:bldP spid="32" grpId="1" bldLvl="0" animBg="1"/>
      <p:bldP spid="34" grpId="0" bldLvl="0" animBg="1"/>
      <p:bldP spid="34" grpId="1" bldLvl="0" animBg="1"/>
      <p:bldP spid="35" grpId="0" bldLvl="0" animBg="1"/>
      <p:bldP spid="35" grpId="1" bldLvl="0" animBg="1"/>
      <p:bldP spid="36" grpId="0" bldLvl="0" animBg="1"/>
      <p:bldP spid="36" grpId="1" bldLvl="0" animBg="1"/>
      <p:bldP spid="37" grpId="0" bldLvl="0" animBg="1"/>
      <p:bldP spid="37" grpId="1"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bldLvl="0" animBg="1"/>
      <p:bldP spid="42" grpId="1" bldLvl="0" animBg="1"/>
      <p:bldP spid="43" grpId="0" bldLvl="0" animBg="1"/>
      <p:bldP spid="43" grpId="1"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48" grpId="0" bldLvl="0" animBg="1"/>
      <p:bldP spid="48" grpId="1" bldLvl="0" animBg="1"/>
      <p:bldP spid="4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ace 2"/>
          <p:cNvPicPr>
            <a:picLocks noChangeAspect="1"/>
          </p:cNvPicPr>
          <p:nvPr/>
        </p:nvPicPr>
        <p:blipFill>
          <a:blip r:embed="rId2">
            <a:clrChange>
              <a:clrFrom>
                <a:srgbClr val="F7F7F7">
                  <a:alpha val="100000"/>
                </a:srgbClr>
              </a:clrFrom>
              <a:clrTo>
                <a:srgbClr val="F7F7F7">
                  <a:alpha val="100000"/>
                  <a:alpha val="0"/>
                </a:srgbClr>
              </a:clrTo>
            </a:clrChange>
          </a:blip>
          <a:stretch>
            <a:fillRect/>
          </a:stretch>
        </p:blipFill>
        <p:spPr>
          <a:xfrm>
            <a:off x="3962400" y="1295400"/>
            <a:ext cx="4552950" cy="5020310"/>
          </a:xfrm>
          <a:prstGeom prst="rect">
            <a:avLst/>
          </a:prstGeom>
        </p:spPr>
      </p:pic>
      <p:sp>
        <p:nvSpPr>
          <p:cNvPr id="32" name="Rectangle 31"/>
          <p:cNvSpPr/>
          <p:nvPr/>
        </p:nvSpPr>
        <p:spPr>
          <a:xfrm>
            <a:off x="1600194" y="76201"/>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6845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536700" y="5118099"/>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13181" y="5118098"/>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2345" y="5118099"/>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91526" y="5118098"/>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ysClr val="windowText" lastClr="000000"/>
                </a:solidFill>
                <a:latin typeface="Comic Sans MS" panose="030F0702030302020204" charset="0"/>
              </a:rPr>
              <a:t>face</a:t>
            </a:r>
          </a:p>
        </p:txBody>
      </p:sp>
      <p:sp>
        <p:nvSpPr>
          <p:cNvPr id="24" name="Rounded Rectangle 23"/>
          <p:cNvSpPr/>
          <p:nvPr/>
        </p:nvSpPr>
        <p:spPr>
          <a:xfrm>
            <a:off x="7924800" y="5981698"/>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SHOW</a:t>
            </a:r>
            <a:endParaRPr lang="en-US"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bldLvl="0" animBg="1"/>
      <p:bldP spid="32" grpId="1" bldLvl="0" animBg="1"/>
      <p:bldP spid="34" grpId="0" bldLvl="0" animBg="1"/>
      <p:bldP spid="34" grpId="1" bldLvl="0" animBg="1"/>
      <p:bldP spid="35" grpId="0" bldLvl="0" animBg="1"/>
      <p:bldP spid="35" grpId="1" bldLvl="0" animBg="1"/>
      <p:bldP spid="36" grpId="0" bldLvl="0" animBg="1"/>
      <p:bldP spid="36" grpId="1" bldLvl="0" animBg="1"/>
      <p:bldP spid="37" grpId="0" bldLvl="0" animBg="1"/>
      <p:bldP spid="37" grpId="1" bldLvl="0" animBg="1"/>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bldLvl="0" animBg="1"/>
      <p:bldP spid="42" grpId="1" bldLvl="0" animBg="1"/>
      <p:bldP spid="43" grpId="0" bldLvl="0" animBg="1"/>
      <p:bldP spid="43" grpId="1"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48" grpId="0" bldLvl="0" animBg="1"/>
      <p:bldP spid="48" grpId="1" bldLvl="0" animBg="1"/>
      <p:bldP spid="4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ChangeAspect="1"/>
          </p:cNvPicPr>
          <p:nvPr>
            <p:ph sz="half" idx="1"/>
          </p:nvPr>
        </p:nvPicPr>
        <p:blipFill>
          <a:blip r:embed="rId3" cstate="print"/>
          <a:srcRect l="2631" r="4179"/>
          <a:stretch>
            <a:fillRect/>
          </a:stretch>
        </p:blipFill>
        <p:spPr>
          <a:xfrm>
            <a:off x="1139825" y="249555"/>
            <a:ext cx="9913620" cy="6358890"/>
          </a:xfrm>
          <a:prstGeom prst="rect">
            <a:avLst/>
          </a:prstGeom>
        </p:spPr>
      </p:pic>
      <p:sp>
        <p:nvSpPr>
          <p:cNvPr id="4" name="Text Box 1"/>
          <p:cNvSpPr txBox="1"/>
          <p:nvPr/>
        </p:nvSpPr>
        <p:spPr>
          <a:xfrm>
            <a:off x="3687763" y="2136775"/>
            <a:ext cx="4816475" cy="2584450"/>
          </a:xfrm>
          <a:prstGeom prst="rect">
            <a:avLst/>
          </a:prstGeom>
          <a:noFill/>
          <a:ln w="9525">
            <a:noFill/>
            <a:miter/>
          </a:ln>
        </p:spPr>
        <p:txBody>
          <a:bodyPr wrap="square" anchor="t">
            <a:spAutoFit/>
          </a:bodyPr>
          <a:lstStyle/>
          <a:p>
            <a:pPr lvl="0" algn="ctr"/>
            <a:r>
              <a:rPr lang="en-US" altLang="en-US" sz="5400">
                <a:solidFill>
                  <a:schemeClr val="bg1"/>
                </a:solidFill>
                <a:latin typeface="Comic Sans MS" panose="030F0702030302020204" charset="0"/>
                <a:ea typeface="SimSun" panose="02010600030101010101" pitchFamily="2" charset="-122"/>
              </a:rPr>
              <a:t>Welcome Unit</a:t>
            </a:r>
          </a:p>
          <a:p>
            <a:pPr lvl="0" algn="ctr"/>
            <a:r>
              <a:rPr lang="en-US" altLang="en-US" sz="5400">
                <a:solidFill>
                  <a:schemeClr val="bg1"/>
                </a:solidFill>
                <a:latin typeface="Comic Sans MS" panose="030F0702030302020204" charset="0"/>
                <a:ea typeface="SimSun" panose="02010600030101010101" pitchFamily="2" charset="-122"/>
              </a:rPr>
              <a:t>Week 1</a:t>
            </a:r>
          </a:p>
          <a:p>
            <a:pPr lvl="0" algn="ctr"/>
            <a:r>
              <a:rPr lang="en-US" altLang="en-US" sz="5400">
                <a:solidFill>
                  <a:schemeClr val="bg1"/>
                </a:solidFill>
                <a:latin typeface="Comic Sans MS" panose="030F0702030302020204" charset="0"/>
                <a:ea typeface="SimSun" panose="02010600030101010101" pitchFamily="2" charset="-122"/>
              </a:rPr>
              <a:t>Maths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380" y="431165"/>
            <a:ext cx="10515600" cy="1325563"/>
          </a:xfrm>
        </p:spPr>
        <p:txBody>
          <a:bodyPr>
            <a:noAutofit/>
          </a:bodyPr>
          <a:lstStyle/>
          <a:p>
            <a:r>
              <a:rPr lang="en-US" sz="88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charset="0"/>
                <a:cs typeface="Comic Sans MS" panose="030F0702030302020204" charset="0"/>
              </a:rPr>
              <a:t>Numbers 1-5</a:t>
            </a:r>
          </a:p>
        </p:txBody>
      </p:sp>
      <p:pic>
        <p:nvPicPr>
          <p:cNvPr id="4" name="Picture 3"/>
          <p:cNvPicPr>
            <a:picLocks noChangeAspect="1"/>
          </p:cNvPicPr>
          <p:nvPr/>
        </p:nvPicPr>
        <p:blipFill>
          <a:blip r:embed="rId2"/>
          <a:stretch>
            <a:fillRect/>
          </a:stretch>
        </p:blipFill>
        <p:spPr>
          <a:xfrm>
            <a:off x="306070" y="2681605"/>
            <a:ext cx="11580495" cy="37763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p:nvPr/>
        </p:nvSpPr>
        <p:spPr>
          <a:xfrm>
            <a:off x="4276725" y="322263"/>
            <a:ext cx="3143250" cy="881062"/>
          </a:xfrm>
          <a:prstGeom prst="rect">
            <a:avLst/>
          </a:prstGeom>
          <a:noFill/>
          <a:ln w="9525">
            <a:noFill/>
          </a:ln>
        </p:spPr>
        <p:txBody>
          <a:bodyPr wrap="square" anchor="t" anchorCtr="0">
            <a:spAutoFit/>
          </a:bodyPr>
          <a:lstStyle/>
          <a:p>
            <a:pPr algn="ctr"/>
            <a:r>
              <a:rPr lang="en-US" altLang="en-US" sz="4800">
                <a:latin typeface="Comic Sans MS" panose="030F0702030302020204" charset="0"/>
              </a:rPr>
              <a:t>Lets sing!</a:t>
            </a:r>
          </a:p>
        </p:txBody>
      </p:sp>
      <p:pic>
        <p:nvPicPr>
          <p:cNvPr id="2" name="Picture 1"/>
          <p:cNvPicPr>
            <a:picLocks noChangeAspect="1"/>
          </p:cNvPicPr>
          <p:nvPr/>
        </p:nvPicPr>
        <p:blipFill>
          <a:blip r:embed="rId2"/>
          <a:stretch>
            <a:fillRect/>
          </a:stretch>
        </p:blipFill>
        <p:spPr>
          <a:xfrm>
            <a:off x="2783523" y="1837690"/>
            <a:ext cx="6624955" cy="3833495"/>
          </a:xfrm>
          <a:prstGeom prst="rect">
            <a:avLst/>
          </a:prstGeom>
        </p:spPr>
      </p:pic>
      <p:sp>
        <p:nvSpPr>
          <p:cNvPr id="4" name="TextBox 3">
            <a:extLst>
              <a:ext uri="{FF2B5EF4-FFF2-40B4-BE49-F238E27FC236}">
                <a16:creationId xmlns:a16="http://schemas.microsoft.com/office/drawing/2014/main" id="{6DB25524-427E-4265-9CDE-90E5DBCF3F29}"/>
              </a:ext>
            </a:extLst>
          </p:cNvPr>
          <p:cNvSpPr txBox="1"/>
          <p:nvPr/>
        </p:nvSpPr>
        <p:spPr>
          <a:xfrm>
            <a:off x="5138650" y="1335841"/>
            <a:ext cx="1419400" cy="369332"/>
          </a:xfrm>
          <a:prstGeom prst="rect">
            <a:avLst/>
          </a:prstGeom>
          <a:noFill/>
        </p:spPr>
        <p:txBody>
          <a:bodyPr wrap="square" rtlCol="0">
            <a:spAutoFit/>
          </a:bodyPr>
          <a:lstStyle/>
          <a:p>
            <a:r>
              <a:rPr lang="en-US" dirty="0">
                <a:hlinkClick r:id="rId3"/>
              </a:rPr>
              <a:t>YouTube Link</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57b5825fddbdf9bbc04386feaeb9ba53"/>
          <p:cNvPicPr>
            <a:picLocks noChangeAspect="1"/>
          </p:cNvPicPr>
          <p:nvPr/>
        </p:nvPicPr>
        <p:blipFill>
          <a:blip r:embed="rId4"/>
          <a:stretch>
            <a:fillRect/>
          </a:stretch>
        </p:blipFill>
        <p:spPr>
          <a:xfrm rot="-660000">
            <a:off x="755650" y="2781300"/>
            <a:ext cx="3568700" cy="3362325"/>
          </a:xfrm>
          <a:prstGeom prst="rect">
            <a:avLst/>
          </a:prstGeom>
          <a:noFill/>
          <a:ln w="9525">
            <a:noFill/>
          </a:ln>
        </p:spPr>
      </p:pic>
      <p:pic>
        <p:nvPicPr>
          <p:cNvPr id="23555" name="Picture 6"/>
          <p:cNvPicPr>
            <a:picLocks noChangeAspect="1"/>
          </p:cNvPicPr>
          <p:nvPr/>
        </p:nvPicPr>
        <p:blipFill>
          <a:blip r:embed="rId5">
            <a:clrChange>
              <a:clrFrom>
                <a:srgbClr val="FFFFFF"/>
              </a:clrFrom>
              <a:clrTo>
                <a:srgbClr val="FFFFFF">
                  <a:alpha val="0"/>
                </a:srgbClr>
              </a:clrTo>
            </a:clrChange>
          </a:blip>
          <a:stretch>
            <a:fillRect/>
          </a:stretch>
        </p:blipFill>
        <p:spPr>
          <a:xfrm>
            <a:off x="6546850" y="4033838"/>
            <a:ext cx="3841750" cy="2552700"/>
          </a:xfrm>
          <a:prstGeom prst="rect">
            <a:avLst/>
          </a:prstGeom>
          <a:noFill/>
          <a:ln w="9525">
            <a:noFill/>
          </a:ln>
        </p:spPr>
      </p:pic>
      <p:grpSp>
        <p:nvGrpSpPr>
          <p:cNvPr id="3" name="Group 2"/>
          <p:cNvGrpSpPr/>
          <p:nvPr/>
        </p:nvGrpSpPr>
        <p:grpSpPr>
          <a:xfrm rot="-660000">
            <a:off x="4102962" y="495090"/>
            <a:ext cx="5533643" cy="3575333"/>
            <a:chOff x="3403" y="3886"/>
            <a:chExt cx="5906" cy="3708"/>
          </a:xfrm>
        </p:grpSpPr>
        <p:pic>
          <p:nvPicPr>
            <p:cNvPr id="23557" name="Picture 12"/>
            <p:cNvPicPr>
              <a:picLocks noChangeAspect="1"/>
            </p:cNvPicPr>
            <p:nvPr/>
          </p:nvPicPr>
          <p:blipFill>
            <a:blip r:embed="rId6">
              <a:clrChange>
                <a:clrFrom>
                  <a:srgbClr val="F6F6F6"/>
                </a:clrFrom>
                <a:clrTo>
                  <a:srgbClr val="F6F6F6">
                    <a:alpha val="0"/>
                  </a:srgbClr>
                </a:clrTo>
              </a:clrChange>
            </a:blip>
            <a:stretch>
              <a:fillRect/>
            </a:stretch>
          </p:blipFill>
          <p:spPr>
            <a:xfrm rot="540000">
              <a:off x="3403" y="3886"/>
              <a:ext cx="5906" cy="3708"/>
            </a:xfrm>
            <a:prstGeom prst="rect">
              <a:avLst/>
            </a:prstGeom>
            <a:noFill/>
            <a:ln w="9525">
              <a:noFill/>
            </a:ln>
          </p:spPr>
        </p:pic>
        <p:sp>
          <p:nvSpPr>
            <p:cNvPr id="14" name="Rounded Rectangle 13"/>
            <p:cNvSpPr/>
            <p:nvPr/>
          </p:nvSpPr>
          <p:spPr>
            <a:xfrm>
              <a:off x="4477" y="4579"/>
              <a:ext cx="4016" cy="1719"/>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6400" strike="noStrike" noProof="1">
                  <a:latin typeface="Comic Sans MS" panose="030F0702030302020204" charset="0"/>
                </a:rPr>
                <a:t>How are you? </a:t>
              </a:r>
            </a:p>
          </p:txBody>
        </p:sp>
      </p:grpSp>
      <p:pic>
        <p:nvPicPr>
          <p:cNvPr id="2" name="How are you - James ">
            <a:hlinkClick r:id="" action="ppaction://media"/>
            <a:extLst>
              <a:ext uri="{FF2B5EF4-FFF2-40B4-BE49-F238E27FC236}">
                <a16:creationId xmlns:a16="http://schemas.microsoft.com/office/drawing/2014/main" id="{59419CA8-0D33-4BD0-8C57-08BA7D1BB8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2925" y="1862356"/>
            <a:ext cx="839598" cy="839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Placeholder 1"/>
          <p:cNvPicPr>
            <a:picLocks noGrp="1" noChangeAspect="1"/>
          </p:cNvPicPr>
          <p:nvPr>
            <p:ph type="pic" idx="4294967295"/>
          </p:nvPr>
        </p:nvPicPr>
        <p:blipFill>
          <a:blip r:embed="rId3"/>
          <a:stretch>
            <a:fillRect/>
          </a:stretch>
        </p:blipFill>
        <p:spPr>
          <a:xfrm>
            <a:off x="-20637" y="-31750"/>
            <a:ext cx="6913562" cy="6913563"/>
          </a:xfrm>
        </p:spPr>
      </p:pic>
      <p:pic>
        <p:nvPicPr>
          <p:cNvPr id="40962" name="Picture Placeholder 1"/>
          <p:cNvPicPr>
            <a:picLocks noChangeAspect="1"/>
          </p:cNvPicPr>
          <p:nvPr/>
        </p:nvPicPr>
        <p:blipFill>
          <a:blip r:embed="rId3"/>
          <a:stretch>
            <a:fillRect/>
          </a:stretch>
        </p:blipFill>
        <p:spPr>
          <a:xfrm>
            <a:off x="5286375" y="-31750"/>
            <a:ext cx="6913563" cy="6913563"/>
          </a:xfrm>
          <a:prstGeom prst="rect">
            <a:avLst/>
          </a:prstGeom>
          <a:noFill/>
          <a:ln w="9525">
            <a:noFill/>
          </a:ln>
        </p:spPr>
      </p:pic>
      <p:sp>
        <p:nvSpPr>
          <p:cNvPr id="40963" name="Google Shape;283;p14"/>
          <p:cNvSpPr>
            <a:spLocks noGrp="1"/>
          </p:cNvSpPr>
          <p:nvPr>
            <p:ph type="title"/>
          </p:nvPr>
        </p:nvSpPr>
        <p:spPr>
          <a:xfrm>
            <a:off x="795338" y="2000250"/>
            <a:ext cx="4459287" cy="2195513"/>
          </a:xfrm>
        </p:spPr>
        <p:txBody>
          <a:bodyPr wrap="square" lIns="91433" tIns="45700" rIns="91433" bIns="45700" anchor="ctr" anchorCtr="0"/>
          <a:lstStyle/>
          <a:p>
            <a:pPr marL="0" indent="0" algn="ctr" defTabSz="914400">
              <a:spcAft>
                <a:spcPct val="0"/>
              </a:spcAft>
              <a:buClr>
                <a:schemeClr val="accent1"/>
              </a:buClr>
              <a:buFont typeface="Comic Sans MS" panose="030F0702030302020204"/>
            </a:pPr>
            <a:r>
              <a:rPr lang="en-US" altLang="en-US" sz="6000" kern="1200" dirty="0">
                <a:solidFill>
                  <a:schemeClr val="accent1"/>
                </a:solidFill>
                <a:latin typeface="Comic Sans MS" panose="030F0702030302020204"/>
                <a:ea typeface="Comic Sans MS" panose="030F0702030302020204"/>
                <a:cs typeface="+mj-cs"/>
                <a:sym typeface="Comic Sans MS" panose="030F0702030302020204"/>
              </a:rPr>
              <a:t>Listen then repeat!</a:t>
            </a:r>
            <a:endParaRPr lang="en-US" sz="6000" kern="1200" dirty="0">
              <a:solidFill>
                <a:schemeClr val="accent1"/>
              </a:solidFill>
              <a:latin typeface="Comic Sans MS" panose="030F0702030302020204"/>
              <a:ea typeface="Comic Sans MS" panose="030F0702030302020204"/>
              <a:cs typeface="+mj-cs"/>
              <a:sym typeface="Comic Sans MS" panose="030F0702030302020204"/>
            </a:endParaRPr>
          </a:p>
        </p:txBody>
      </p:sp>
      <p:sp>
        <p:nvSpPr>
          <p:cNvPr id="40964"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40965" name="Picture 2" descr="ibrary of listening clip transparent download images png files ..."/>
          <p:cNvPicPr>
            <a:picLocks noChangeAspect="1"/>
          </p:cNvPicPr>
          <p:nvPr/>
        </p:nvPicPr>
        <p:blipFill>
          <a:blip r:embed="rId4"/>
          <a:stretch>
            <a:fillRect/>
          </a:stretch>
        </p:blipFill>
        <p:spPr>
          <a:xfrm>
            <a:off x="5262563" y="704850"/>
            <a:ext cx="6178550" cy="6176963"/>
          </a:xfrm>
          <a:prstGeom prst="rect">
            <a:avLst/>
          </a:prstGeom>
          <a:noFill/>
          <a:ln w="9525">
            <a:noFill/>
          </a:ln>
        </p:spPr>
      </p:pic>
      <p:pic>
        <p:nvPicPr>
          <p:cNvPr id="40966" name="Picture 5"/>
          <p:cNvPicPr>
            <a:picLocks noChangeAspect="1"/>
          </p:cNvPicPr>
          <p:nvPr/>
        </p:nvPicPr>
        <p:blipFill>
          <a:blip r:embed="rId5"/>
          <a:stretch>
            <a:fillRect/>
          </a:stretch>
        </p:blipFill>
        <p:spPr>
          <a:xfrm>
            <a:off x="-20637" y="4857750"/>
            <a:ext cx="2995612" cy="2024063"/>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Placeholder 1"/>
          <p:cNvPicPr>
            <a:picLocks noGrp="1" noChangeAspect="1"/>
          </p:cNvPicPr>
          <p:nvPr>
            <p:ph type="pic" idx="4294967295"/>
          </p:nvPr>
        </p:nvPicPr>
        <p:blipFill>
          <a:blip r:embed="rId5"/>
          <a:stretch>
            <a:fillRect/>
          </a:stretch>
        </p:blipFill>
        <p:spPr>
          <a:xfrm>
            <a:off x="8382000" y="1504950"/>
            <a:ext cx="3810000" cy="3810000"/>
          </a:xfrm>
        </p:spPr>
      </p:pic>
      <p:pic>
        <p:nvPicPr>
          <p:cNvPr id="43010" name="Picture Placeholder 1"/>
          <p:cNvPicPr>
            <a:picLocks noChangeAspect="1"/>
          </p:cNvPicPr>
          <p:nvPr/>
        </p:nvPicPr>
        <p:blipFill>
          <a:blip r:embed="rId5"/>
          <a:stretch>
            <a:fillRect/>
          </a:stretch>
        </p:blipFill>
        <p:spPr>
          <a:xfrm>
            <a:off x="5256213" y="-107950"/>
            <a:ext cx="6915150" cy="6913563"/>
          </a:xfrm>
          <a:prstGeom prst="rect">
            <a:avLst/>
          </a:prstGeom>
          <a:noFill/>
          <a:ln w="9525">
            <a:noFill/>
          </a:ln>
        </p:spPr>
      </p:pic>
      <p:sp>
        <p:nvSpPr>
          <p:cNvPr id="43011" name="Google Shape;284;p14"/>
          <p:cNvSpPr/>
          <p:nvPr/>
        </p:nvSpPr>
        <p:spPr>
          <a:xfrm>
            <a:off x="9767888" y="61071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43012" name="Picture Placeholder 1"/>
          <p:cNvPicPr>
            <a:picLocks noChangeAspect="1"/>
          </p:cNvPicPr>
          <p:nvPr/>
        </p:nvPicPr>
        <p:blipFill>
          <a:blip r:embed="rId5"/>
          <a:stretch>
            <a:fillRect/>
          </a:stretch>
        </p:blipFill>
        <p:spPr>
          <a:xfrm>
            <a:off x="-573087" y="-107950"/>
            <a:ext cx="6913562" cy="6913563"/>
          </a:xfrm>
          <a:prstGeom prst="rect">
            <a:avLst/>
          </a:prstGeom>
          <a:noFill/>
          <a:ln w="9525">
            <a:noFill/>
          </a:ln>
        </p:spPr>
      </p:pic>
      <p:grpSp>
        <p:nvGrpSpPr>
          <p:cNvPr id="43013" name="Group 18"/>
          <p:cNvGrpSpPr/>
          <p:nvPr/>
        </p:nvGrpSpPr>
        <p:grpSpPr>
          <a:xfrm>
            <a:off x="-142875" y="715963"/>
            <a:ext cx="3867150" cy="4598987"/>
            <a:chOff x="-168" y="861"/>
            <a:chExt cx="4566" cy="5432"/>
          </a:xfrm>
        </p:grpSpPr>
        <p:pic>
          <p:nvPicPr>
            <p:cNvPr id="43014"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1</a:t>
              </a:r>
            </a:p>
          </p:txBody>
        </p:sp>
      </p:grpSp>
      <p:grpSp>
        <p:nvGrpSpPr>
          <p:cNvPr id="43016" name="Group 20"/>
          <p:cNvGrpSpPr/>
          <p:nvPr/>
        </p:nvGrpSpPr>
        <p:grpSpPr>
          <a:xfrm>
            <a:off x="3946525" y="715963"/>
            <a:ext cx="3867150" cy="4598987"/>
            <a:chOff x="-168" y="861"/>
            <a:chExt cx="4566" cy="5432"/>
          </a:xfrm>
        </p:grpSpPr>
        <p:pic>
          <p:nvPicPr>
            <p:cNvPr id="43017"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1</a:t>
              </a:r>
            </a:p>
          </p:txBody>
        </p:sp>
      </p:grpSp>
      <p:grpSp>
        <p:nvGrpSpPr>
          <p:cNvPr id="43019" name="Group 23"/>
          <p:cNvGrpSpPr/>
          <p:nvPr/>
        </p:nvGrpSpPr>
        <p:grpSpPr>
          <a:xfrm>
            <a:off x="7813675" y="715963"/>
            <a:ext cx="3865563" cy="4598987"/>
            <a:chOff x="-168" y="861"/>
            <a:chExt cx="4566" cy="5432"/>
          </a:xfrm>
        </p:grpSpPr>
        <p:pic>
          <p:nvPicPr>
            <p:cNvPr id="43020"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1</a:t>
              </a:r>
            </a:p>
          </p:txBody>
        </p:sp>
      </p:grpSp>
      <p:pic>
        <p:nvPicPr>
          <p:cNvPr id="43022"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13275"/>
            <a:ext cx="3360738" cy="2516188"/>
          </a:xfrm>
          <a:prstGeom prst="rect">
            <a:avLst/>
          </a:prstGeom>
          <a:noFill/>
          <a:ln w="9525">
            <a:noFill/>
          </a:ln>
        </p:spPr>
      </p:pic>
      <p:pic>
        <p:nvPicPr>
          <p:cNvPr id="43023"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13275"/>
            <a:ext cx="3359150" cy="2516188"/>
          </a:xfrm>
          <a:prstGeom prst="rect">
            <a:avLst/>
          </a:prstGeom>
          <a:noFill/>
          <a:ln w="9525">
            <a:noFill/>
          </a:ln>
        </p:spPr>
      </p:pic>
      <p:pic>
        <p:nvPicPr>
          <p:cNvPr id="43024"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13275"/>
            <a:ext cx="3360738" cy="2516188"/>
          </a:xfrm>
          <a:prstGeom prst="rect">
            <a:avLst/>
          </a:prstGeom>
          <a:noFill/>
          <a:ln w="9525">
            <a:noFill/>
          </a:ln>
        </p:spPr>
      </p:pic>
      <p:pic>
        <p:nvPicPr>
          <p:cNvPr id="2" name="OneFinal">
            <a:hlinkClick r:id="" action="ppaction://media"/>
            <a:extLst>
              <a:ext uri="{FF2B5EF4-FFF2-40B4-BE49-F238E27FC236}">
                <a16:creationId xmlns:a16="http://schemas.microsoft.com/office/drawing/2014/main" id="{C366406B-7F9C-4A2E-92FD-451199EC95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71714" y="71386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45058"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45059"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45060"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45061" name="Group 18"/>
          <p:cNvGrpSpPr/>
          <p:nvPr/>
        </p:nvGrpSpPr>
        <p:grpSpPr>
          <a:xfrm>
            <a:off x="-142875" y="728663"/>
            <a:ext cx="3867150" cy="4598987"/>
            <a:chOff x="-168" y="861"/>
            <a:chExt cx="4566" cy="5432"/>
          </a:xfrm>
        </p:grpSpPr>
        <p:pic>
          <p:nvPicPr>
            <p:cNvPr id="45062"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45064" name="Group 20"/>
          <p:cNvGrpSpPr/>
          <p:nvPr/>
        </p:nvGrpSpPr>
        <p:grpSpPr>
          <a:xfrm>
            <a:off x="3946525" y="727075"/>
            <a:ext cx="3865563" cy="4598988"/>
            <a:chOff x="-168" y="861"/>
            <a:chExt cx="4566" cy="5432"/>
          </a:xfrm>
        </p:grpSpPr>
        <p:pic>
          <p:nvPicPr>
            <p:cNvPr id="45065"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45067" name="Group 23"/>
          <p:cNvGrpSpPr/>
          <p:nvPr/>
        </p:nvGrpSpPr>
        <p:grpSpPr>
          <a:xfrm>
            <a:off x="7813675" y="728663"/>
            <a:ext cx="3865563" cy="4598987"/>
            <a:chOff x="-168" y="861"/>
            <a:chExt cx="4566" cy="5432"/>
          </a:xfrm>
        </p:grpSpPr>
        <p:pic>
          <p:nvPicPr>
            <p:cNvPr id="45068"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pic>
        <p:nvPicPr>
          <p:cNvPr id="45070"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28587" y="4625975"/>
            <a:ext cx="3360737" cy="2516188"/>
          </a:xfrm>
          <a:prstGeom prst="rect">
            <a:avLst/>
          </a:prstGeom>
          <a:noFill/>
          <a:ln w="9525">
            <a:noFill/>
          </a:ln>
        </p:spPr>
      </p:pic>
      <p:pic>
        <p:nvPicPr>
          <p:cNvPr id="45071"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45072"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8" name="Rounded Rectangle 7"/>
          <p:cNvSpPr/>
          <p:nvPr/>
        </p:nvSpPr>
        <p:spPr>
          <a:xfrm>
            <a:off x="114300"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latin typeface="Comic Sans MS" panose="030F0702030302020204" charset="0"/>
              </a:rPr>
              <a:t>one</a:t>
            </a:r>
          </a:p>
        </p:txBody>
      </p:sp>
      <p:sp>
        <p:nvSpPr>
          <p:cNvPr id="10" name="Rounded Rectangle 9"/>
          <p:cNvSpPr/>
          <p:nvPr/>
        </p:nvSpPr>
        <p:spPr>
          <a:xfrm>
            <a:off x="4156075" y="104775"/>
            <a:ext cx="3359150"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one</a:t>
            </a:r>
          </a:p>
        </p:txBody>
      </p:sp>
      <p:sp>
        <p:nvSpPr>
          <p:cNvPr id="12" name="Rounded Rectangle 11"/>
          <p:cNvSpPr/>
          <p:nvPr/>
        </p:nvSpPr>
        <p:spPr>
          <a:xfrm>
            <a:off x="8088313"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one</a:t>
            </a:r>
          </a:p>
        </p:txBody>
      </p:sp>
      <p:pic>
        <p:nvPicPr>
          <p:cNvPr id="45076" name="Picture 2"/>
          <p:cNvPicPr>
            <a:picLocks noChangeAspect="1"/>
          </p:cNvPicPr>
          <p:nvPr/>
        </p:nvPicPr>
        <p:blipFill>
          <a:blip r:embed="rId8">
            <a:clrChange>
              <a:clrFrom>
                <a:srgbClr val="FFFFFF"/>
              </a:clrFrom>
              <a:clrTo>
                <a:srgbClr val="FFFFFF">
                  <a:alpha val="0"/>
                </a:srgbClr>
              </a:clrTo>
            </a:clrChange>
          </a:blip>
          <a:stretch>
            <a:fillRect/>
          </a:stretch>
        </p:blipFill>
        <p:spPr>
          <a:xfrm>
            <a:off x="1270000" y="2617788"/>
            <a:ext cx="1027113" cy="1100137"/>
          </a:xfrm>
          <a:prstGeom prst="rect">
            <a:avLst/>
          </a:prstGeom>
          <a:noFill/>
          <a:ln w="9525">
            <a:noFill/>
          </a:ln>
        </p:spPr>
      </p:pic>
      <p:pic>
        <p:nvPicPr>
          <p:cNvPr id="45077" name="Picture 4"/>
          <p:cNvPicPr>
            <a:picLocks noChangeAspect="1"/>
          </p:cNvPicPr>
          <p:nvPr/>
        </p:nvPicPr>
        <p:blipFill>
          <a:blip r:embed="rId8">
            <a:clrChange>
              <a:clrFrom>
                <a:srgbClr val="FFFFFF"/>
              </a:clrFrom>
              <a:clrTo>
                <a:srgbClr val="FFFFFF">
                  <a:alpha val="0"/>
                </a:srgbClr>
              </a:clrTo>
            </a:clrChange>
          </a:blip>
          <a:stretch>
            <a:fillRect/>
          </a:stretch>
        </p:blipFill>
        <p:spPr>
          <a:xfrm>
            <a:off x="5289550" y="2744788"/>
            <a:ext cx="1027113" cy="1100137"/>
          </a:xfrm>
          <a:prstGeom prst="rect">
            <a:avLst/>
          </a:prstGeom>
          <a:noFill/>
          <a:ln w="9525">
            <a:noFill/>
          </a:ln>
        </p:spPr>
      </p:pic>
      <p:pic>
        <p:nvPicPr>
          <p:cNvPr id="45078" name="Picture 8"/>
          <p:cNvPicPr>
            <a:picLocks noChangeAspect="1"/>
          </p:cNvPicPr>
          <p:nvPr/>
        </p:nvPicPr>
        <p:blipFill>
          <a:blip r:embed="rId8">
            <a:clrChange>
              <a:clrFrom>
                <a:srgbClr val="FFFFFF"/>
              </a:clrFrom>
              <a:clrTo>
                <a:srgbClr val="FFFFFF">
                  <a:alpha val="0"/>
                </a:srgbClr>
              </a:clrTo>
            </a:clrChange>
          </a:blip>
          <a:stretch>
            <a:fillRect/>
          </a:stretch>
        </p:blipFill>
        <p:spPr>
          <a:xfrm>
            <a:off x="9340850" y="2643188"/>
            <a:ext cx="1027113" cy="1100137"/>
          </a:xfrm>
          <a:prstGeom prst="rect">
            <a:avLst/>
          </a:prstGeom>
          <a:noFill/>
          <a:ln w="9525">
            <a:noFill/>
          </a:ln>
        </p:spPr>
      </p:pic>
      <p:pic>
        <p:nvPicPr>
          <p:cNvPr id="24" name="OneFinal">
            <a:hlinkClick r:id="" action="ppaction://media"/>
            <a:extLst>
              <a:ext uri="{FF2B5EF4-FFF2-40B4-BE49-F238E27FC236}">
                <a16:creationId xmlns:a16="http://schemas.microsoft.com/office/drawing/2014/main" id="{749FF5F9-8518-4D4C-A23F-7BFD0C13DC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15944" y="638969"/>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47106"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47107"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47108"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47109" name="Group 18"/>
          <p:cNvGrpSpPr/>
          <p:nvPr/>
        </p:nvGrpSpPr>
        <p:grpSpPr>
          <a:xfrm>
            <a:off x="-142875" y="728663"/>
            <a:ext cx="3867150" cy="4598987"/>
            <a:chOff x="-168" y="861"/>
            <a:chExt cx="4566" cy="5432"/>
          </a:xfrm>
        </p:grpSpPr>
        <p:pic>
          <p:nvPicPr>
            <p:cNvPr id="47110"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2</a:t>
              </a:r>
            </a:p>
          </p:txBody>
        </p:sp>
      </p:grpSp>
      <p:grpSp>
        <p:nvGrpSpPr>
          <p:cNvPr id="47112" name="Group 20"/>
          <p:cNvGrpSpPr/>
          <p:nvPr/>
        </p:nvGrpSpPr>
        <p:grpSpPr>
          <a:xfrm>
            <a:off x="3946525" y="728663"/>
            <a:ext cx="3867150" cy="4598987"/>
            <a:chOff x="-168" y="861"/>
            <a:chExt cx="4566" cy="5432"/>
          </a:xfrm>
        </p:grpSpPr>
        <p:pic>
          <p:nvPicPr>
            <p:cNvPr id="47113"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2</a:t>
              </a:r>
            </a:p>
          </p:txBody>
        </p:sp>
      </p:grpSp>
      <p:grpSp>
        <p:nvGrpSpPr>
          <p:cNvPr id="47115" name="Group 23"/>
          <p:cNvGrpSpPr/>
          <p:nvPr/>
        </p:nvGrpSpPr>
        <p:grpSpPr>
          <a:xfrm>
            <a:off x="7813675" y="728663"/>
            <a:ext cx="3865563" cy="4598987"/>
            <a:chOff x="-168" y="861"/>
            <a:chExt cx="4566" cy="5432"/>
          </a:xfrm>
        </p:grpSpPr>
        <p:pic>
          <p:nvPicPr>
            <p:cNvPr id="47116"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2</a:t>
              </a:r>
            </a:p>
          </p:txBody>
        </p:sp>
      </p:grpSp>
      <p:pic>
        <p:nvPicPr>
          <p:cNvPr id="47118"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47119"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47120"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pic>
        <p:nvPicPr>
          <p:cNvPr id="2" name="TwoFinal">
            <a:hlinkClick r:id="" action="ppaction://media"/>
            <a:extLst>
              <a:ext uri="{FF2B5EF4-FFF2-40B4-BE49-F238E27FC236}">
                <a16:creationId xmlns:a16="http://schemas.microsoft.com/office/drawing/2014/main" id="{34546574-FC9F-42C4-8703-331815D73D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36777" y="728663"/>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49154"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49155"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49156"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49157" name="Group 18"/>
          <p:cNvGrpSpPr/>
          <p:nvPr/>
        </p:nvGrpSpPr>
        <p:grpSpPr>
          <a:xfrm>
            <a:off x="-142875" y="728663"/>
            <a:ext cx="3867150" cy="4598987"/>
            <a:chOff x="-168" y="861"/>
            <a:chExt cx="4566" cy="5432"/>
          </a:xfrm>
        </p:grpSpPr>
        <p:pic>
          <p:nvPicPr>
            <p:cNvPr id="49158"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49160" name="Group 20"/>
          <p:cNvGrpSpPr/>
          <p:nvPr/>
        </p:nvGrpSpPr>
        <p:grpSpPr>
          <a:xfrm>
            <a:off x="3946525" y="727075"/>
            <a:ext cx="3865563" cy="4598988"/>
            <a:chOff x="-168" y="861"/>
            <a:chExt cx="4566" cy="5432"/>
          </a:xfrm>
        </p:grpSpPr>
        <p:pic>
          <p:nvPicPr>
            <p:cNvPr id="49161"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49163" name="Group 23"/>
          <p:cNvGrpSpPr/>
          <p:nvPr/>
        </p:nvGrpSpPr>
        <p:grpSpPr>
          <a:xfrm>
            <a:off x="7813675" y="728663"/>
            <a:ext cx="3865563" cy="4598987"/>
            <a:chOff x="-168" y="861"/>
            <a:chExt cx="4566" cy="5432"/>
          </a:xfrm>
        </p:grpSpPr>
        <p:pic>
          <p:nvPicPr>
            <p:cNvPr id="49164"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pic>
        <p:nvPicPr>
          <p:cNvPr id="49166"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49167"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49168"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8" name="Rounded Rectangle 7"/>
          <p:cNvSpPr/>
          <p:nvPr/>
        </p:nvSpPr>
        <p:spPr>
          <a:xfrm>
            <a:off x="114300"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latin typeface="Comic Sans MS" panose="030F0702030302020204" charset="0"/>
              </a:rPr>
              <a:t>two</a:t>
            </a:r>
          </a:p>
        </p:txBody>
      </p:sp>
      <p:sp>
        <p:nvSpPr>
          <p:cNvPr id="10" name="Rounded Rectangle 9"/>
          <p:cNvSpPr/>
          <p:nvPr/>
        </p:nvSpPr>
        <p:spPr>
          <a:xfrm>
            <a:off x="4156075" y="104775"/>
            <a:ext cx="3359150"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two</a:t>
            </a:r>
          </a:p>
        </p:txBody>
      </p:sp>
      <p:sp>
        <p:nvSpPr>
          <p:cNvPr id="12" name="Rounded Rectangle 11"/>
          <p:cNvSpPr/>
          <p:nvPr/>
        </p:nvSpPr>
        <p:spPr>
          <a:xfrm>
            <a:off x="8088313"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two</a:t>
            </a:r>
          </a:p>
        </p:txBody>
      </p:sp>
      <p:pic>
        <p:nvPicPr>
          <p:cNvPr id="49172" name="Picture 4"/>
          <p:cNvPicPr>
            <a:picLocks noChangeAspect="1"/>
          </p:cNvPicPr>
          <p:nvPr/>
        </p:nvPicPr>
        <p:blipFill>
          <a:blip r:embed="rId8">
            <a:clrChange>
              <a:clrFrom>
                <a:srgbClr val="FFFFFF"/>
              </a:clrFrom>
              <a:clrTo>
                <a:srgbClr val="FFFFFF">
                  <a:alpha val="0"/>
                </a:srgbClr>
              </a:clrTo>
            </a:clrChange>
          </a:blip>
          <a:stretch>
            <a:fillRect/>
          </a:stretch>
        </p:blipFill>
        <p:spPr>
          <a:xfrm>
            <a:off x="828675" y="2674938"/>
            <a:ext cx="1027113" cy="1100137"/>
          </a:xfrm>
          <a:prstGeom prst="rect">
            <a:avLst/>
          </a:prstGeom>
          <a:noFill/>
          <a:ln w="9525">
            <a:noFill/>
          </a:ln>
        </p:spPr>
      </p:pic>
      <p:pic>
        <p:nvPicPr>
          <p:cNvPr id="49173" name="Picture 5"/>
          <p:cNvPicPr>
            <a:picLocks noChangeAspect="1"/>
          </p:cNvPicPr>
          <p:nvPr/>
        </p:nvPicPr>
        <p:blipFill>
          <a:blip r:embed="rId8">
            <a:clrChange>
              <a:clrFrom>
                <a:srgbClr val="FFFFFF"/>
              </a:clrFrom>
              <a:clrTo>
                <a:srgbClr val="FFFFFF">
                  <a:alpha val="0"/>
                </a:srgbClr>
              </a:clrTo>
            </a:clrChange>
          </a:blip>
          <a:stretch>
            <a:fillRect/>
          </a:stretch>
        </p:blipFill>
        <p:spPr>
          <a:xfrm>
            <a:off x="1836738" y="2722563"/>
            <a:ext cx="1027112" cy="1100137"/>
          </a:xfrm>
          <a:prstGeom prst="rect">
            <a:avLst/>
          </a:prstGeom>
          <a:noFill/>
          <a:ln w="9525">
            <a:noFill/>
          </a:ln>
        </p:spPr>
      </p:pic>
      <p:pic>
        <p:nvPicPr>
          <p:cNvPr id="49174" name="Picture 6"/>
          <p:cNvPicPr>
            <a:picLocks noChangeAspect="1"/>
          </p:cNvPicPr>
          <p:nvPr/>
        </p:nvPicPr>
        <p:blipFill>
          <a:blip r:embed="rId8">
            <a:clrChange>
              <a:clrFrom>
                <a:srgbClr val="FFFFFF"/>
              </a:clrFrom>
              <a:clrTo>
                <a:srgbClr val="FFFFFF">
                  <a:alpha val="0"/>
                </a:srgbClr>
              </a:clrTo>
            </a:clrChange>
          </a:blip>
          <a:stretch>
            <a:fillRect/>
          </a:stretch>
        </p:blipFill>
        <p:spPr>
          <a:xfrm>
            <a:off x="4802188" y="2643188"/>
            <a:ext cx="1027112" cy="1100137"/>
          </a:xfrm>
          <a:prstGeom prst="rect">
            <a:avLst/>
          </a:prstGeom>
          <a:noFill/>
          <a:ln w="9525">
            <a:noFill/>
          </a:ln>
        </p:spPr>
      </p:pic>
      <p:pic>
        <p:nvPicPr>
          <p:cNvPr id="49175" name="Picture 8"/>
          <p:cNvPicPr>
            <a:picLocks noChangeAspect="1"/>
          </p:cNvPicPr>
          <p:nvPr/>
        </p:nvPicPr>
        <p:blipFill>
          <a:blip r:embed="rId8">
            <a:clrChange>
              <a:clrFrom>
                <a:srgbClr val="FFFFFF"/>
              </a:clrFrom>
              <a:clrTo>
                <a:srgbClr val="FFFFFF">
                  <a:alpha val="0"/>
                </a:srgbClr>
              </a:clrTo>
            </a:clrChange>
          </a:blip>
          <a:stretch>
            <a:fillRect/>
          </a:stretch>
        </p:blipFill>
        <p:spPr>
          <a:xfrm>
            <a:off x="5811838" y="2692400"/>
            <a:ext cx="1027112" cy="1098550"/>
          </a:xfrm>
          <a:prstGeom prst="rect">
            <a:avLst/>
          </a:prstGeom>
          <a:noFill/>
          <a:ln w="9525">
            <a:noFill/>
          </a:ln>
        </p:spPr>
      </p:pic>
      <p:pic>
        <p:nvPicPr>
          <p:cNvPr id="49176" name="Picture 10"/>
          <p:cNvPicPr>
            <a:picLocks noChangeAspect="1"/>
          </p:cNvPicPr>
          <p:nvPr/>
        </p:nvPicPr>
        <p:blipFill>
          <a:blip r:embed="rId8">
            <a:clrChange>
              <a:clrFrom>
                <a:srgbClr val="FFFFFF"/>
              </a:clrFrom>
              <a:clrTo>
                <a:srgbClr val="FFFFFF">
                  <a:alpha val="0"/>
                </a:srgbClr>
              </a:clrTo>
            </a:clrChange>
          </a:blip>
          <a:stretch>
            <a:fillRect/>
          </a:stretch>
        </p:blipFill>
        <p:spPr>
          <a:xfrm>
            <a:off x="8809038" y="2597150"/>
            <a:ext cx="1027112" cy="1100138"/>
          </a:xfrm>
          <a:prstGeom prst="rect">
            <a:avLst/>
          </a:prstGeom>
          <a:noFill/>
          <a:ln w="9525">
            <a:noFill/>
          </a:ln>
        </p:spPr>
      </p:pic>
      <p:pic>
        <p:nvPicPr>
          <p:cNvPr id="49177" name="Picture 12"/>
          <p:cNvPicPr>
            <a:picLocks noChangeAspect="1"/>
          </p:cNvPicPr>
          <p:nvPr/>
        </p:nvPicPr>
        <p:blipFill>
          <a:blip r:embed="rId8">
            <a:clrChange>
              <a:clrFrom>
                <a:srgbClr val="FFFFFF"/>
              </a:clrFrom>
              <a:clrTo>
                <a:srgbClr val="FFFFFF">
                  <a:alpha val="0"/>
                </a:srgbClr>
              </a:clrTo>
            </a:clrChange>
          </a:blip>
          <a:stretch>
            <a:fillRect/>
          </a:stretch>
        </p:blipFill>
        <p:spPr>
          <a:xfrm>
            <a:off x="9817100" y="2646363"/>
            <a:ext cx="1028700" cy="1100137"/>
          </a:xfrm>
          <a:prstGeom prst="rect">
            <a:avLst/>
          </a:prstGeom>
          <a:noFill/>
          <a:ln w="9525">
            <a:noFill/>
          </a:ln>
        </p:spPr>
      </p:pic>
      <p:pic>
        <p:nvPicPr>
          <p:cNvPr id="27" name="TwoFinal">
            <a:hlinkClick r:id="" action="ppaction://media"/>
            <a:extLst>
              <a:ext uri="{FF2B5EF4-FFF2-40B4-BE49-F238E27FC236}">
                <a16:creationId xmlns:a16="http://schemas.microsoft.com/office/drawing/2014/main" id="{875B0AA4-4A06-4F67-BA24-5BF89EC209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54031" y="62692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51202"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51203"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51204"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51205" name="Group 18"/>
          <p:cNvGrpSpPr/>
          <p:nvPr/>
        </p:nvGrpSpPr>
        <p:grpSpPr>
          <a:xfrm>
            <a:off x="-142875" y="728663"/>
            <a:ext cx="3867150" cy="4598987"/>
            <a:chOff x="-168" y="861"/>
            <a:chExt cx="4566" cy="5432"/>
          </a:xfrm>
        </p:grpSpPr>
        <p:pic>
          <p:nvPicPr>
            <p:cNvPr id="51206"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3</a:t>
              </a:r>
            </a:p>
          </p:txBody>
        </p:sp>
      </p:grpSp>
      <p:grpSp>
        <p:nvGrpSpPr>
          <p:cNvPr id="51208" name="Group 20"/>
          <p:cNvGrpSpPr/>
          <p:nvPr/>
        </p:nvGrpSpPr>
        <p:grpSpPr>
          <a:xfrm>
            <a:off x="3946525" y="728663"/>
            <a:ext cx="3867150" cy="4598987"/>
            <a:chOff x="-168" y="861"/>
            <a:chExt cx="4566" cy="5432"/>
          </a:xfrm>
        </p:grpSpPr>
        <p:pic>
          <p:nvPicPr>
            <p:cNvPr id="51209"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3</a:t>
              </a:r>
            </a:p>
          </p:txBody>
        </p:sp>
      </p:grpSp>
      <p:grpSp>
        <p:nvGrpSpPr>
          <p:cNvPr id="51211" name="Group 23"/>
          <p:cNvGrpSpPr/>
          <p:nvPr/>
        </p:nvGrpSpPr>
        <p:grpSpPr>
          <a:xfrm>
            <a:off x="7813675" y="728663"/>
            <a:ext cx="3865563" cy="4598987"/>
            <a:chOff x="-168" y="861"/>
            <a:chExt cx="4566" cy="5432"/>
          </a:xfrm>
        </p:grpSpPr>
        <p:pic>
          <p:nvPicPr>
            <p:cNvPr id="51212"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3</a:t>
              </a:r>
            </a:p>
          </p:txBody>
        </p:sp>
      </p:grpSp>
      <p:pic>
        <p:nvPicPr>
          <p:cNvPr id="51214"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51215"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51216"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pic>
        <p:nvPicPr>
          <p:cNvPr id="2" name="ThreeFinal">
            <a:hlinkClick r:id="" action="ppaction://media"/>
            <a:extLst>
              <a:ext uri="{FF2B5EF4-FFF2-40B4-BE49-F238E27FC236}">
                <a16:creationId xmlns:a16="http://schemas.microsoft.com/office/drawing/2014/main" id="{539AA5E6-96C7-4591-99B0-F10CDD3A94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84193" y="73495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53250"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53251"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53252"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53253" name="Group 18"/>
          <p:cNvGrpSpPr/>
          <p:nvPr/>
        </p:nvGrpSpPr>
        <p:grpSpPr>
          <a:xfrm>
            <a:off x="-142875" y="728663"/>
            <a:ext cx="3867150" cy="4598987"/>
            <a:chOff x="-168" y="861"/>
            <a:chExt cx="4566" cy="5432"/>
          </a:xfrm>
        </p:grpSpPr>
        <p:pic>
          <p:nvPicPr>
            <p:cNvPr id="53254"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53256" name="Group 20"/>
          <p:cNvGrpSpPr/>
          <p:nvPr/>
        </p:nvGrpSpPr>
        <p:grpSpPr>
          <a:xfrm>
            <a:off x="3946525" y="727075"/>
            <a:ext cx="3865563" cy="4598988"/>
            <a:chOff x="-168" y="861"/>
            <a:chExt cx="4566" cy="5432"/>
          </a:xfrm>
        </p:grpSpPr>
        <p:pic>
          <p:nvPicPr>
            <p:cNvPr id="53257"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53259" name="Group 23"/>
          <p:cNvGrpSpPr/>
          <p:nvPr/>
        </p:nvGrpSpPr>
        <p:grpSpPr>
          <a:xfrm>
            <a:off x="7813675" y="728663"/>
            <a:ext cx="3865563" cy="4598987"/>
            <a:chOff x="-168" y="861"/>
            <a:chExt cx="4566" cy="5432"/>
          </a:xfrm>
        </p:grpSpPr>
        <p:pic>
          <p:nvPicPr>
            <p:cNvPr id="53260"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pic>
        <p:nvPicPr>
          <p:cNvPr id="53262"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53263"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53264"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8" name="Rounded Rectangle 7"/>
          <p:cNvSpPr/>
          <p:nvPr/>
        </p:nvSpPr>
        <p:spPr>
          <a:xfrm>
            <a:off x="114300"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latin typeface="Comic Sans MS" panose="030F0702030302020204" charset="0"/>
              </a:rPr>
              <a:t>three</a:t>
            </a:r>
          </a:p>
        </p:txBody>
      </p:sp>
      <p:sp>
        <p:nvSpPr>
          <p:cNvPr id="10" name="Rounded Rectangle 9"/>
          <p:cNvSpPr/>
          <p:nvPr/>
        </p:nvSpPr>
        <p:spPr>
          <a:xfrm>
            <a:off x="4156075" y="104775"/>
            <a:ext cx="3359150"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three</a:t>
            </a:r>
          </a:p>
        </p:txBody>
      </p:sp>
      <p:sp>
        <p:nvSpPr>
          <p:cNvPr id="12" name="Rounded Rectangle 11"/>
          <p:cNvSpPr/>
          <p:nvPr/>
        </p:nvSpPr>
        <p:spPr>
          <a:xfrm>
            <a:off x="8088313"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three</a:t>
            </a:r>
          </a:p>
        </p:txBody>
      </p:sp>
      <p:pic>
        <p:nvPicPr>
          <p:cNvPr id="53268" name="Picture 4"/>
          <p:cNvPicPr>
            <a:picLocks noChangeAspect="1"/>
          </p:cNvPicPr>
          <p:nvPr/>
        </p:nvPicPr>
        <p:blipFill>
          <a:blip r:embed="rId8">
            <a:clrChange>
              <a:clrFrom>
                <a:srgbClr val="FFFFFF"/>
              </a:clrFrom>
              <a:clrTo>
                <a:srgbClr val="FFFFFF">
                  <a:alpha val="0"/>
                </a:srgbClr>
              </a:clrTo>
            </a:clrChange>
          </a:blip>
          <a:stretch>
            <a:fillRect/>
          </a:stretch>
        </p:blipFill>
        <p:spPr>
          <a:xfrm>
            <a:off x="692150" y="2324100"/>
            <a:ext cx="1027113" cy="1098550"/>
          </a:xfrm>
          <a:prstGeom prst="rect">
            <a:avLst/>
          </a:prstGeom>
          <a:noFill/>
          <a:ln w="9525">
            <a:noFill/>
          </a:ln>
        </p:spPr>
      </p:pic>
      <p:pic>
        <p:nvPicPr>
          <p:cNvPr id="53269" name="Picture 5"/>
          <p:cNvPicPr>
            <a:picLocks noChangeAspect="1"/>
          </p:cNvPicPr>
          <p:nvPr/>
        </p:nvPicPr>
        <p:blipFill>
          <a:blip r:embed="rId8">
            <a:clrChange>
              <a:clrFrom>
                <a:srgbClr val="FFFFFF"/>
              </a:clrFrom>
              <a:clrTo>
                <a:srgbClr val="FFFFFF">
                  <a:alpha val="0"/>
                </a:srgbClr>
              </a:clrTo>
            </a:clrChange>
          </a:blip>
          <a:stretch>
            <a:fillRect/>
          </a:stretch>
        </p:blipFill>
        <p:spPr>
          <a:xfrm>
            <a:off x="1282700" y="3278188"/>
            <a:ext cx="1027113" cy="1100137"/>
          </a:xfrm>
          <a:prstGeom prst="rect">
            <a:avLst/>
          </a:prstGeom>
          <a:noFill/>
          <a:ln w="9525">
            <a:noFill/>
          </a:ln>
        </p:spPr>
      </p:pic>
      <p:pic>
        <p:nvPicPr>
          <p:cNvPr id="53270" name="Picture 6"/>
          <p:cNvPicPr>
            <a:picLocks noChangeAspect="1"/>
          </p:cNvPicPr>
          <p:nvPr/>
        </p:nvPicPr>
        <p:blipFill>
          <a:blip r:embed="rId8">
            <a:clrChange>
              <a:clrFrom>
                <a:srgbClr val="FFFFFF"/>
              </a:clrFrom>
              <a:clrTo>
                <a:srgbClr val="FFFFFF">
                  <a:alpha val="0"/>
                </a:srgbClr>
              </a:clrTo>
            </a:clrChange>
          </a:blip>
          <a:stretch>
            <a:fillRect/>
          </a:stretch>
        </p:blipFill>
        <p:spPr>
          <a:xfrm>
            <a:off x="4779963" y="2405063"/>
            <a:ext cx="1027112" cy="1100137"/>
          </a:xfrm>
          <a:prstGeom prst="rect">
            <a:avLst/>
          </a:prstGeom>
          <a:noFill/>
          <a:ln w="9525">
            <a:noFill/>
          </a:ln>
        </p:spPr>
      </p:pic>
      <p:pic>
        <p:nvPicPr>
          <p:cNvPr id="53271" name="Picture 8"/>
          <p:cNvPicPr>
            <a:picLocks noChangeAspect="1"/>
          </p:cNvPicPr>
          <p:nvPr/>
        </p:nvPicPr>
        <p:blipFill>
          <a:blip r:embed="rId8">
            <a:clrChange>
              <a:clrFrom>
                <a:srgbClr val="FFFFFF"/>
              </a:clrFrom>
              <a:clrTo>
                <a:srgbClr val="FFFFFF">
                  <a:alpha val="0"/>
                </a:srgbClr>
              </a:clrTo>
            </a:clrChange>
          </a:blip>
          <a:stretch>
            <a:fillRect/>
          </a:stretch>
        </p:blipFill>
        <p:spPr>
          <a:xfrm>
            <a:off x="5891213" y="2409825"/>
            <a:ext cx="1027112" cy="1098550"/>
          </a:xfrm>
          <a:prstGeom prst="rect">
            <a:avLst/>
          </a:prstGeom>
          <a:noFill/>
          <a:ln w="9525">
            <a:noFill/>
          </a:ln>
        </p:spPr>
      </p:pic>
      <p:pic>
        <p:nvPicPr>
          <p:cNvPr id="53272" name="Picture 10"/>
          <p:cNvPicPr>
            <a:picLocks noChangeAspect="1"/>
          </p:cNvPicPr>
          <p:nvPr/>
        </p:nvPicPr>
        <p:blipFill>
          <a:blip r:embed="rId8">
            <a:clrChange>
              <a:clrFrom>
                <a:srgbClr val="FFFFFF"/>
              </a:clrFrom>
              <a:clrTo>
                <a:srgbClr val="FFFFFF">
                  <a:alpha val="0"/>
                </a:srgbClr>
              </a:clrTo>
            </a:clrChange>
          </a:blip>
          <a:stretch>
            <a:fillRect/>
          </a:stretch>
        </p:blipFill>
        <p:spPr>
          <a:xfrm>
            <a:off x="8775700" y="2484438"/>
            <a:ext cx="1027113" cy="1100137"/>
          </a:xfrm>
          <a:prstGeom prst="rect">
            <a:avLst/>
          </a:prstGeom>
          <a:noFill/>
          <a:ln w="9525">
            <a:noFill/>
          </a:ln>
        </p:spPr>
      </p:pic>
      <p:pic>
        <p:nvPicPr>
          <p:cNvPr id="5327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9817100" y="2476500"/>
            <a:ext cx="1028700" cy="1098550"/>
          </a:xfrm>
          <a:prstGeom prst="rect">
            <a:avLst/>
          </a:prstGeom>
          <a:noFill/>
          <a:ln w="9525">
            <a:noFill/>
          </a:ln>
        </p:spPr>
      </p:pic>
      <p:pic>
        <p:nvPicPr>
          <p:cNvPr id="53274" name="Picture 2"/>
          <p:cNvPicPr>
            <a:picLocks noChangeAspect="1"/>
          </p:cNvPicPr>
          <p:nvPr/>
        </p:nvPicPr>
        <p:blipFill>
          <a:blip r:embed="rId8">
            <a:clrChange>
              <a:clrFrom>
                <a:srgbClr val="FFFFFF"/>
              </a:clrFrom>
              <a:clrTo>
                <a:srgbClr val="FFFFFF">
                  <a:alpha val="0"/>
                </a:srgbClr>
              </a:clrTo>
            </a:clrChange>
          </a:blip>
          <a:stretch>
            <a:fillRect/>
          </a:stretch>
        </p:blipFill>
        <p:spPr>
          <a:xfrm>
            <a:off x="1738313" y="2282825"/>
            <a:ext cx="1027112" cy="1100138"/>
          </a:xfrm>
          <a:prstGeom prst="rect">
            <a:avLst/>
          </a:prstGeom>
          <a:noFill/>
          <a:ln w="9525">
            <a:noFill/>
          </a:ln>
        </p:spPr>
      </p:pic>
      <p:pic>
        <p:nvPicPr>
          <p:cNvPr id="53275" name="Picture 14"/>
          <p:cNvPicPr>
            <a:picLocks noChangeAspect="1"/>
          </p:cNvPicPr>
          <p:nvPr/>
        </p:nvPicPr>
        <p:blipFill>
          <a:blip r:embed="rId8">
            <a:clrChange>
              <a:clrFrom>
                <a:srgbClr val="FFFFFF"/>
              </a:clrFrom>
              <a:clrTo>
                <a:srgbClr val="FFFFFF">
                  <a:alpha val="0"/>
                </a:srgbClr>
              </a:clrTo>
            </a:clrChange>
          </a:blip>
          <a:stretch>
            <a:fillRect/>
          </a:stretch>
        </p:blipFill>
        <p:spPr>
          <a:xfrm>
            <a:off x="5394325" y="3381375"/>
            <a:ext cx="1027113" cy="1100138"/>
          </a:xfrm>
          <a:prstGeom prst="rect">
            <a:avLst/>
          </a:prstGeom>
          <a:noFill/>
          <a:ln w="9525">
            <a:noFill/>
          </a:ln>
        </p:spPr>
      </p:pic>
      <p:pic>
        <p:nvPicPr>
          <p:cNvPr id="53276" name="Picture 16"/>
          <p:cNvPicPr>
            <a:picLocks noChangeAspect="1"/>
          </p:cNvPicPr>
          <p:nvPr/>
        </p:nvPicPr>
        <p:blipFill>
          <a:blip r:embed="rId8">
            <a:clrChange>
              <a:clrFrom>
                <a:srgbClr val="FFFFFF"/>
              </a:clrFrom>
              <a:clrTo>
                <a:srgbClr val="FFFFFF">
                  <a:alpha val="0"/>
                </a:srgbClr>
              </a:clrTo>
            </a:clrChange>
          </a:blip>
          <a:stretch>
            <a:fillRect/>
          </a:stretch>
        </p:blipFill>
        <p:spPr>
          <a:xfrm>
            <a:off x="9309100" y="3392488"/>
            <a:ext cx="1028700" cy="1100137"/>
          </a:xfrm>
          <a:prstGeom prst="rect">
            <a:avLst/>
          </a:prstGeom>
          <a:noFill/>
          <a:ln w="9525">
            <a:noFill/>
          </a:ln>
        </p:spPr>
      </p:pic>
      <p:pic>
        <p:nvPicPr>
          <p:cNvPr id="30" name="ThreeFinal">
            <a:hlinkClick r:id="" action="ppaction://media"/>
            <a:extLst>
              <a:ext uri="{FF2B5EF4-FFF2-40B4-BE49-F238E27FC236}">
                <a16:creationId xmlns:a16="http://schemas.microsoft.com/office/drawing/2014/main" id="{3B620A7A-1F68-4901-B84F-53B3D832EB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81280" y="638969"/>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55298"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55299"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55300"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55301" name="Group 18"/>
          <p:cNvGrpSpPr/>
          <p:nvPr/>
        </p:nvGrpSpPr>
        <p:grpSpPr>
          <a:xfrm>
            <a:off x="-142875" y="728663"/>
            <a:ext cx="3867150" cy="4598987"/>
            <a:chOff x="-168" y="861"/>
            <a:chExt cx="4566" cy="5432"/>
          </a:xfrm>
        </p:grpSpPr>
        <p:pic>
          <p:nvPicPr>
            <p:cNvPr id="55302"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4</a:t>
              </a:r>
            </a:p>
          </p:txBody>
        </p:sp>
      </p:grpSp>
      <p:grpSp>
        <p:nvGrpSpPr>
          <p:cNvPr id="55304" name="Group 20"/>
          <p:cNvGrpSpPr/>
          <p:nvPr/>
        </p:nvGrpSpPr>
        <p:grpSpPr>
          <a:xfrm>
            <a:off x="3946525" y="728663"/>
            <a:ext cx="3867150" cy="4598987"/>
            <a:chOff x="-168" y="861"/>
            <a:chExt cx="4566" cy="5432"/>
          </a:xfrm>
        </p:grpSpPr>
        <p:pic>
          <p:nvPicPr>
            <p:cNvPr id="55305"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4</a:t>
              </a:r>
            </a:p>
          </p:txBody>
        </p:sp>
      </p:grpSp>
      <p:grpSp>
        <p:nvGrpSpPr>
          <p:cNvPr id="55307" name="Group 23"/>
          <p:cNvGrpSpPr/>
          <p:nvPr/>
        </p:nvGrpSpPr>
        <p:grpSpPr>
          <a:xfrm>
            <a:off x="7813675" y="728663"/>
            <a:ext cx="3865563" cy="4598987"/>
            <a:chOff x="-168" y="861"/>
            <a:chExt cx="4566" cy="5432"/>
          </a:xfrm>
        </p:grpSpPr>
        <p:pic>
          <p:nvPicPr>
            <p:cNvPr id="55308"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4</a:t>
              </a:r>
            </a:p>
          </p:txBody>
        </p:sp>
      </p:grpSp>
      <p:pic>
        <p:nvPicPr>
          <p:cNvPr id="55310"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55311"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55312"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pic>
        <p:nvPicPr>
          <p:cNvPr id="2" name="FourFinal">
            <a:hlinkClick r:id="" action="ppaction://media"/>
            <a:extLst>
              <a:ext uri="{FF2B5EF4-FFF2-40B4-BE49-F238E27FC236}">
                <a16:creationId xmlns:a16="http://schemas.microsoft.com/office/drawing/2014/main" id="{6D891585-8699-4599-86E1-62C8575F3F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92321" y="64481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57346"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57347"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57348"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57349" name="Group 18"/>
          <p:cNvGrpSpPr/>
          <p:nvPr/>
        </p:nvGrpSpPr>
        <p:grpSpPr>
          <a:xfrm>
            <a:off x="-142875" y="728663"/>
            <a:ext cx="3867150" cy="4598987"/>
            <a:chOff x="-168" y="861"/>
            <a:chExt cx="4566" cy="5432"/>
          </a:xfrm>
        </p:grpSpPr>
        <p:pic>
          <p:nvPicPr>
            <p:cNvPr id="57350"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57352" name="Group 20"/>
          <p:cNvGrpSpPr/>
          <p:nvPr/>
        </p:nvGrpSpPr>
        <p:grpSpPr>
          <a:xfrm>
            <a:off x="3946525" y="727075"/>
            <a:ext cx="3865563" cy="4598988"/>
            <a:chOff x="-168" y="861"/>
            <a:chExt cx="4566" cy="5432"/>
          </a:xfrm>
        </p:grpSpPr>
        <p:pic>
          <p:nvPicPr>
            <p:cNvPr id="57353"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57355" name="Group 23"/>
          <p:cNvGrpSpPr/>
          <p:nvPr/>
        </p:nvGrpSpPr>
        <p:grpSpPr>
          <a:xfrm>
            <a:off x="7813675" y="728663"/>
            <a:ext cx="3865563" cy="4598987"/>
            <a:chOff x="-168" y="861"/>
            <a:chExt cx="4566" cy="5432"/>
          </a:xfrm>
        </p:grpSpPr>
        <p:pic>
          <p:nvPicPr>
            <p:cNvPr id="57356"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pic>
        <p:nvPicPr>
          <p:cNvPr id="57358"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57359"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57360"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8" name="Rounded Rectangle 7"/>
          <p:cNvSpPr/>
          <p:nvPr/>
        </p:nvSpPr>
        <p:spPr>
          <a:xfrm>
            <a:off x="114300"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latin typeface="Comic Sans MS" panose="030F0702030302020204" charset="0"/>
              </a:rPr>
              <a:t>four</a:t>
            </a:r>
          </a:p>
        </p:txBody>
      </p:sp>
      <p:sp>
        <p:nvSpPr>
          <p:cNvPr id="10" name="Rounded Rectangle 9"/>
          <p:cNvSpPr/>
          <p:nvPr/>
        </p:nvSpPr>
        <p:spPr>
          <a:xfrm>
            <a:off x="4156075" y="117475"/>
            <a:ext cx="3359150"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four</a:t>
            </a:r>
          </a:p>
        </p:txBody>
      </p:sp>
      <p:sp>
        <p:nvSpPr>
          <p:cNvPr id="12" name="Rounded Rectangle 11"/>
          <p:cNvSpPr/>
          <p:nvPr/>
        </p:nvSpPr>
        <p:spPr>
          <a:xfrm>
            <a:off x="8088313"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four</a:t>
            </a:r>
          </a:p>
        </p:txBody>
      </p:sp>
      <p:pic>
        <p:nvPicPr>
          <p:cNvPr id="57364" name="Picture 4"/>
          <p:cNvPicPr>
            <a:picLocks noChangeAspect="1"/>
          </p:cNvPicPr>
          <p:nvPr/>
        </p:nvPicPr>
        <p:blipFill>
          <a:blip r:embed="rId8">
            <a:clrChange>
              <a:clrFrom>
                <a:srgbClr val="FFFFFF"/>
              </a:clrFrom>
              <a:clrTo>
                <a:srgbClr val="FFFFFF">
                  <a:alpha val="0"/>
                </a:srgbClr>
              </a:clrTo>
            </a:clrChange>
          </a:blip>
          <a:stretch>
            <a:fillRect/>
          </a:stretch>
        </p:blipFill>
        <p:spPr>
          <a:xfrm>
            <a:off x="963613" y="2390775"/>
            <a:ext cx="785812" cy="838200"/>
          </a:xfrm>
          <a:prstGeom prst="rect">
            <a:avLst/>
          </a:prstGeom>
          <a:noFill/>
          <a:ln w="9525">
            <a:noFill/>
          </a:ln>
        </p:spPr>
      </p:pic>
      <p:pic>
        <p:nvPicPr>
          <p:cNvPr id="57365" name="Picture 5"/>
          <p:cNvPicPr>
            <a:picLocks noChangeAspect="1"/>
          </p:cNvPicPr>
          <p:nvPr/>
        </p:nvPicPr>
        <p:blipFill>
          <a:blip r:embed="rId8">
            <a:clrChange>
              <a:clrFrom>
                <a:srgbClr val="FFFFFF"/>
              </a:clrFrom>
              <a:clrTo>
                <a:srgbClr val="FFFFFF">
                  <a:alpha val="0"/>
                </a:srgbClr>
              </a:clrTo>
            </a:clrChange>
          </a:blip>
          <a:stretch>
            <a:fillRect/>
          </a:stretch>
        </p:blipFill>
        <p:spPr>
          <a:xfrm>
            <a:off x="920750" y="3400425"/>
            <a:ext cx="784225" cy="841375"/>
          </a:xfrm>
          <a:prstGeom prst="rect">
            <a:avLst/>
          </a:prstGeom>
          <a:noFill/>
          <a:ln w="9525">
            <a:noFill/>
          </a:ln>
        </p:spPr>
      </p:pic>
      <p:pic>
        <p:nvPicPr>
          <p:cNvPr id="57366" name="Picture 2"/>
          <p:cNvPicPr>
            <a:picLocks noChangeAspect="1"/>
          </p:cNvPicPr>
          <p:nvPr/>
        </p:nvPicPr>
        <p:blipFill>
          <a:blip r:embed="rId8">
            <a:clrChange>
              <a:clrFrom>
                <a:srgbClr val="FFFFFF"/>
              </a:clrFrom>
              <a:clrTo>
                <a:srgbClr val="FFFFFF">
                  <a:alpha val="0"/>
                </a:srgbClr>
              </a:clrTo>
            </a:clrChange>
          </a:blip>
          <a:stretch>
            <a:fillRect/>
          </a:stretch>
        </p:blipFill>
        <p:spPr>
          <a:xfrm>
            <a:off x="1819275" y="2419350"/>
            <a:ext cx="784225" cy="839788"/>
          </a:xfrm>
          <a:prstGeom prst="rect">
            <a:avLst/>
          </a:prstGeom>
          <a:noFill/>
          <a:ln w="9525">
            <a:noFill/>
          </a:ln>
        </p:spPr>
      </p:pic>
      <p:pic>
        <p:nvPicPr>
          <p:cNvPr id="57367" name="Picture 2"/>
          <p:cNvPicPr>
            <a:picLocks noChangeAspect="1"/>
          </p:cNvPicPr>
          <p:nvPr/>
        </p:nvPicPr>
        <p:blipFill>
          <a:blip r:embed="rId8">
            <a:clrChange>
              <a:clrFrom>
                <a:srgbClr val="FFFFFF"/>
              </a:clrFrom>
              <a:clrTo>
                <a:srgbClr val="FFFFFF">
                  <a:alpha val="0"/>
                </a:srgbClr>
              </a:clrTo>
            </a:clrChange>
          </a:blip>
          <a:stretch>
            <a:fillRect/>
          </a:stretch>
        </p:blipFill>
        <p:spPr>
          <a:xfrm>
            <a:off x="1798638" y="3416300"/>
            <a:ext cx="784225" cy="841375"/>
          </a:xfrm>
          <a:prstGeom prst="rect">
            <a:avLst/>
          </a:prstGeom>
          <a:noFill/>
          <a:ln w="9525">
            <a:noFill/>
          </a:ln>
        </p:spPr>
      </p:pic>
      <p:pic>
        <p:nvPicPr>
          <p:cNvPr id="57368" name="Picture 4"/>
          <p:cNvPicPr>
            <a:picLocks noChangeAspect="1"/>
          </p:cNvPicPr>
          <p:nvPr/>
        </p:nvPicPr>
        <p:blipFill>
          <a:blip r:embed="rId8">
            <a:clrChange>
              <a:clrFrom>
                <a:srgbClr val="FFFFFF"/>
              </a:clrFrom>
              <a:clrTo>
                <a:srgbClr val="FFFFFF">
                  <a:alpha val="0"/>
                </a:srgbClr>
              </a:clrTo>
            </a:clrChange>
          </a:blip>
          <a:stretch>
            <a:fillRect/>
          </a:stretch>
        </p:blipFill>
        <p:spPr>
          <a:xfrm>
            <a:off x="5051425" y="2370138"/>
            <a:ext cx="784225" cy="839787"/>
          </a:xfrm>
          <a:prstGeom prst="rect">
            <a:avLst/>
          </a:prstGeom>
          <a:noFill/>
          <a:ln w="9525">
            <a:noFill/>
          </a:ln>
        </p:spPr>
      </p:pic>
      <p:pic>
        <p:nvPicPr>
          <p:cNvPr id="57369" name="Picture 5"/>
          <p:cNvPicPr>
            <a:picLocks noChangeAspect="1"/>
          </p:cNvPicPr>
          <p:nvPr/>
        </p:nvPicPr>
        <p:blipFill>
          <a:blip r:embed="rId8">
            <a:clrChange>
              <a:clrFrom>
                <a:srgbClr val="FFFFFF"/>
              </a:clrFrom>
              <a:clrTo>
                <a:srgbClr val="FFFFFF">
                  <a:alpha val="0"/>
                </a:srgbClr>
              </a:clrTo>
            </a:clrChange>
          </a:blip>
          <a:stretch>
            <a:fillRect/>
          </a:stretch>
        </p:blipFill>
        <p:spPr>
          <a:xfrm>
            <a:off x="5006975" y="3381375"/>
            <a:ext cx="785813" cy="839788"/>
          </a:xfrm>
          <a:prstGeom prst="rect">
            <a:avLst/>
          </a:prstGeom>
          <a:noFill/>
          <a:ln w="9525">
            <a:noFill/>
          </a:ln>
        </p:spPr>
      </p:pic>
      <p:pic>
        <p:nvPicPr>
          <p:cNvPr id="57370" name="Picture 2"/>
          <p:cNvPicPr>
            <a:picLocks noChangeAspect="1"/>
          </p:cNvPicPr>
          <p:nvPr/>
        </p:nvPicPr>
        <p:blipFill>
          <a:blip r:embed="rId8">
            <a:clrChange>
              <a:clrFrom>
                <a:srgbClr val="FFFFFF"/>
              </a:clrFrom>
              <a:clrTo>
                <a:srgbClr val="FFFFFF">
                  <a:alpha val="0"/>
                </a:srgbClr>
              </a:clrTo>
            </a:clrChange>
          </a:blip>
          <a:stretch>
            <a:fillRect/>
          </a:stretch>
        </p:blipFill>
        <p:spPr>
          <a:xfrm>
            <a:off x="5905500" y="2398713"/>
            <a:ext cx="784225" cy="839787"/>
          </a:xfrm>
          <a:prstGeom prst="rect">
            <a:avLst/>
          </a:prstGeom>
          <a:noFill/>
          <a:ln w="9525">
            <a:noFill/>
          </a:ln>
        </p:spPr>
      </p:pic>
      <p:pic>
        <p:nvPicPr>
          <p:cNvPr id="57371" name="Picture 2"/>
          <p:cNvPicPr>
            <a:picLocks noChangeAspect="1"/>
          </p:cNvPicPr>
          <p:nvPr/>
        </p:nvPicPr>
        <p:blipFill>
          <a:blip r:embed="rId8">
            <a:clrChange>
              <a:clrFrom>
                <a:srgbClr val="FFFFFF"/>
              </a:clrFrom>
              <a:clrTo>
                <a:srgbClr val="FFFFFF">
                  <a:alpha val="0"/>
                </a:srgbClr>
              </a:clrTo>
            </a:clrChange>
          </a:blip>
          <a:stretch>
            <a:fillRect/>
          </a:stretch>
        </p:blipFill>
        <p:spPr>
          <a:xfrm>
            <a:off x="5886450" y="3395663"/>
            <a:ext cx="784225" cy="841375"/>
          </a:xfrm>
          <a:prstGeom prst="rect">
            <a:avLst/>
          </a:prstGeom>
          <a:noFill/>
          <a:ln w="9525">
            <a:noFill/>
          </a:ln>
        </p:spPr>
      </p:pic>
      <p:pic>
        <p:nvPicPr>
          <p:cNvPr id="57372" name="Picture 4"/>
          <p:cNvPicPr>
            <a:picLocks noChangeAspect="1"/>
          </p:cNvPicPr>
          <p:nvPr/>
        </p:nvPicPr>
        <p:blipFill>
          <a:blip r:embed="rId8">
            <a:clrChange>
              <a:clrFrom>
                <a:srgbClr val="FFFFFF"/>
              </a:clrFrom>
              <a:clrTo>
                <a:srgbClr val="FFFFFF">
                  <a:alpha val="0"/>
                </a:srgbClr>
              </a:clrTo>
            </a:clrChange>
          </a:blip>
          <a:stretch>
            <a:fillRect/>
          </a:stretch>
        </p:blipFill>
        <p:spPr>
          <a:xfrm>
            <a:off x="8888413" y="2416175"/>
            <a:ext cx="784225" cy="838200"/>
          </a:xfrm>
          <a:prstGeom prst="rect">
            <a:avLst/>
          </a:prstGeom>
          <a:noFill/>
          <a:ln w="9525">
            <a:noFill/>
          </a:ln>
        </p:spPr>
      </p:pic>
      <p:pic>
        <p:nvPicPr>
          <p:cNvPr id="57373" name="Picture 5"/>
          <p:cNvPicPr>
            <a:picLocks noChangeAspect="1"/>
          </p:cNvPicPr>
          <p:nvPr/>
        </p:nvPicPr>
        <p:blipFill>
          <a:blip r:embed="rId8">
            <a:clrChange>
              <a:clrFrom>
                <a:srgbClr val="FFFFFF"/>
              </a:clrFrom>
              <a:clrTo>
                <a:srgbClr val="FFFFFF">
                  <a:alpha val="0"/>
                </a:srgbClr>
              </a:clrTo>
            </a:clrChange>
          </a:blip>
          <a:stretch>
            <a:fillRect/>
          </a:stretch>
        </p:blipFill>
        <p:spPr>
          <a:xfrm>
            <a:off x="8843963" y="3425825"/>
            <a:ext cx="785812" cy="841375"/>
          </a:xfrm>
          <a:prstGeom prst="rect">
            <a:avLst/>
          </a:prstGeom>
          <a:noFill/>
          <a:ln w="9525">
            <a:noFill/>
          </a:ln>
        </p:spPr>
      </p:pic>
      <p:pic>
        <p:nvPicPr>
          <p:cNvPr id="57374" name="Picture 2"/>
          <p:cNvPicPr>
            <a:picLocks noChangeAspect="1"/>
          </p:cNvPicPr>
          <p:nvPr/>
        </p:nvPicPr>
        <p:blipFill>
          <a:blip r:embed="rId8">
            <a:clrChange>
              <a:clrFrom>
                <a:srgbClr val="FFFFFF"/>
              </a:clrFrom>
              <a:clrTo>
                <a:srgbClr val="FFFFFF">
                  <a:alpha val="0"/>
                </a:srgbClr>
              </a:clrTo>
            </a:clrChange>
          </a:blip>
          <a:stretch>
            <a:fillRect/>
          </a:stretch>
        </p:blipFill>
        <p:spPr>
          <a:xfrm>
            <a:off x="9742488" y="2444750"/>
            <a:ext cx="784225" cy="839788"/>
          </a:xfrm>
          <a:prstGeom prst="rect">
            <a:avLst/>
          </a:prstGeom>
          <a:noFill/>
          <a:ln w="9525">
            <a:noFill/>
          </a:ln>
        </p:spPr>
      </p:pic>
      <p:pic>
        <p:nvPicPr>
          <p:cNvPr id="57375" name="Picture 2"/>
          <p:cNvPicPr>
            <a:picLocks noChangeAspect="1"/>
          </p:cNvPicPr>
          <p:nvPr/>
        </p:nvPicPr>
        <p:blipFill>
          <a:blip r:embed="rId8">
            <a:clrChange>
              <a:clrFrom>
                <a:srgbClr val="FFFFFF"/>
              </a:clrFrom>
              <a:clrTo>
                <a:srgbClr val="FFFFFF">
                  <a:alpha val="0"/>
                </a:srgbClr>
              </a:clrTo>
            </a:clrChange>
          </a:blip>
          <a:stretch>
            <a:fillRect/>
          </a:stretch>
        </p:blipFill>
        <p:spPr>
          <a:xfrm>
            <a:off x="9721850" y="3441700"/>
            <a:ext cx="784225" cy="841375"/>
          </a:xfrm>
          <a:prstGeom prst="rect">
            <a:avLst/>
          </a:prstGeom>
          <a:noFill/>
          <a:ln w="9525">
            <a:noFill/>
          </a:ln>
        </p:spPr>
      </p:pic>
      <p:pic>
        <p:nvPicPr>
          <p:cNvPr id="33" name="FourFinal">
            <a:hlinkClick r:id="" action="ppaction://media"/>
            <a:extLst>
              <a:ext uri="{FF2B5EF4-FFF2-40B4-BE49-F238E27FC236}">
                <a16:creationId xmlns:a16="http://schemas.microsoft.com/office/drawing/2014/main" id="{DD3B4E06-55E6-4DD4-8AF6-6809FD39C7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01681" y="651669"/>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59394"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59395"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59396"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59397" name="Group 18"/>
          <p:cNvGrpSpPr/>
          <p:nvPr/>
        </p:nvGrpSpPr>
        <p:grpSpPr>
          <a:xfrm>
            <a:off x="-142875" y="728663"/>
            <a:ext cx="3867150" cy="4598987"/>
            <a:chOff x="-168" y="861"/>
            <a:chExt cx="4566" cy="5432"/>
          </a:xfrm>
        </p:grpSpPr>
        <p:pic>
          <p:nvPicPr>
            <p:cNvPr id="59398"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5</a:t>
              </a:r>
            </a:p>
          </p:txBody>
        </p:sp>
      </p:grpSp>
      <p:grpSp>
        <p:nvGrpSpPr>
          <p:cNvPr id="59400" name="Group 20"/>
          <p:cNvGrpSpPr/>
          <p:nvPr/>
        </p:nvGrpSpPr>
        <p:grpSpPr>
          <a:xfrm>
            <a:off x="3946525" y="728663"/>
            <a:ext cx="3867150" cy="4598987"/>
            <a:chOff x="-168" y="861"/>
            <a:chExt cx="4566" cy="5432"/>
          </a:xfrm>
        </p:grpSpPr>
        <p:pic>
          <p:nvPicPr>
            <p:cNvPr id="59401"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5</a:t>
              </a:r>
            </a:p>
          </p:txBody>
        </p:sp>
      </p:grpSp>
      <p:grpSp>
        <p:nvGrpSpPr>
          <p:cNvPr id="59403" name="Group 23"/>
          <p:cNvGrpSpPr/>
          <p:nvPr/>
        </p:nvGrpSpPr>
        <p:grpSpPr>
          <a:xfrm>
            <a:off x="7813675" y="728663"/>
            <a:ext cx="3865563" cy="4598987"/>
            <a:chOff x="-168" y="861"/>
            <a:chExt cx="4566" cy="5432"/>
          </a:xfrm>
        </p:grpSpPr>
        <p:pic>
          <p:nvPicPr>
            <p:cNvPr id="59404"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12800" strike="noStrike" noProof="1">
                  <a:latin typeface="Comic Sans MS" panose="030F0702030302020204" charset="0"/>
                </a:rPr>
                <a:t>5</a:t>
              </a:r>
            </a:p>
          </p:txBody>
        </p:sp>
      </p:grpSp>
      <p:pic>
        <p:nvPicPr>
          <p:cNvPr id="59406"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59407"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59408"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59409" name="Title 1"/>
          <p:cNvSpPr>
            <a:spLocks noGrp="1"/>
          </p:cNvSpPr>
          <p:nvPr>
            <p:ph type="title"/>
          </p:nvPr>
        </p:nvSpPr>
        <p:spPr/>
        <p:txBody>
          <a:bodyPr lIns="91440" tIns="45720" rIns="91440" bIns="45720" anchor="ctr" anchorCtr="0"/>
          <a:lstStyle/>
          <a:p>
            <a:endParaRPr lang="zh-CN" altLang="en-US">
              <a:ea typeface="SimSun" panose="02010600030101010101" pitchFamily="2" charset="-122"/>
            </a:endParaRPr>
          </a:p>
        </p:txBody>
      </p:sp>
      <p:pic>
        <p:nvPicPr>
          <p:cNvPr id="2" name="FiveFinal">
            <a:hlinkClick r:id="" action="ppaction://media"/>
            <a:extLst>
              <a:ext uri="{FF2B5EF4-FFF2-40B4-BE49-F238E27FC236}">
                <a16:creationId xmlns:a16="http://schemas.microsoft.com/office/drawing/2014/main" id="{CE7DC8A5-3F6E-41C9-8E5D-A9D44757C6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84193" y="84239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57b5825fddbdf9bbc04386feaeb9ba53"/>
          <p:cNvPicPr>
            <a:picLocks noChangeAspect="1"/>
          </p:cNvPicPr>
          <p:nvPr/>
        </p:nvPicPr>
        <p:blipFill>
          <a:blip r:embed="rId4"/>
          <a:stretch>
            <a:fillRect/>
          </a:stretch>
        </p:blipFill>
        <p:spPr>
          <a:xfrm rot="-660000">
            <a:off x="446088" y="3151188"/>
            <a:ext cx="3568700" cy="3360737"/>
          </a:xfrm>
          <a:prstGeom prst="rect">
            <a:avLst/>
          </a:prstGeom>
          <a:noFill/>
          <a:ln w="9525">
            <a:noFill/>
          </a:ln>
        </p:spPr>
      </p:pic>
      <p:pic>
        <p:nvPicPr>
          <p:cNvPr id="24579" name="Picture 6"/>
          <p:cNvPicPr>
            <a:picLocks noChangeAspect="1"/>
          </p:cNvPicPr>
          <p:nvPr/>
        </p:nvPicPr>
        <p:blipFill>
          <a:blip r:embed="rId5">
            <a:clrChange>
              <a:clrFrom>
                <a:srgbClr val="FFFFFF"/>
              </a:clrFrom>
              <a:clrTo>
                <a:srgbClr val="FFFFFF">
                  <a:alpha val="0"/>
                </a:srgbClr>
              </a:clrTo>
            </a:clrChange>
          </a:blip>
          <a:stretch>
            <a:fillRect/>
          </a:stretch>
        </p:blipFill>
        <p:spPr>
          <a:xfrm>
            <a:off x="6588125" y="4021455"/>
            <a:ext cx="3841750" cy="2552700"/>
          </a:xfrm>
          <a:prstGeom prst="rect">
            <a:avLst/>
          </a:prstGeom>
          <a:noFill/>
          <a:ln w="9525">
            <a:noFill/>
          </a:ln>
        </p:spPr>
      </p:pic>
      <p:grpSp>
        <p:nvGrpSpPr>
          <p:cNvPr id="2" name="Group 1"/>
          <p:cNvGrpSpPr/>
          <p:nvPr/>
        </p:nvGrpSpPr>
        <p:grpSpPr>
          <a:xfrm rot="1260000" flipH="1">
            <a:off x="2314575" y="1212850"/>
            <a:ext cx="5470525" cy="3582988"/>
            <a:chOff x="2837" y="3754"/>
            <a:chExt cx="5906" cy="3708"/>
          </a:xfrm>
        </p:grpSpPr>
        <p:pic>
          <p:nvPicPr>
            <p:cNvPr id="24581" name="Picture 2"/>
            <p:cNvPicPr>
              <a:picLocks noChangeAspect="1"/>
            </p:cNvPicPr>
            <p:nvPr/>
          </p:nvPicPr>
          <p:blipFill>
            <a:blip r:embed="rId6">
              <a:clrChange>
                <a:clrFrom>
                  <a:srgbClr val="F6F6F6"/>
                </a:clrFrom>
                <a:clrTo>
                  <a:srgbClr val="F6F6F6">
                    <a:alpha val="0"/>
                  </a:srgbClr>
                </a:clrTo>
              </a:clrChange>
            </a:blip>
            <a:stretch>
              <a:fillRect/>
            </a:stretch>
          </p:blipFill>
          <p:spPr>
            <a:xfrm rot="1860000">
              <a:off x="2837" y="3754"/>
              <a:ext cx="5906" cy="3708"/>
            </a:xfrm>
            <a:prstGeom prst="rect">
              <a:avLst/>
            </a:prstGeom>
            <a:noFill/>
            <a:ln w="9525">
              <a:noFill/>
            </a:ln>
          </p:spPr>
        </p:pic>
        <p:sp>
          <p:nvSpPr>
            <p:cNvPr id="13" name="Rounded Rectangle 12"/>
            <p:cNvSpPr/>
            <p:nvPr/>
          </p:nvSpPr>
          <p:spPr>
            <a:xfrm rot="1740000">
              <a:off x="4182" y="4622"/>
              <a:ext cx="4016" cy="1719"/>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4400" strike="noStrike" noProof="1">
                  <a:latin typeface="Comic Sans MS" panose="030F0702030302020204" charset="0"/>
                </a:rPr>
                <a:t> </a:t>
              </a:r>
              <a:r>
                <a:rPr lang="en-US" sz="4400" strike="noStrike" noProof="1">
                  <a:solidFill>
                    <a:srgbClr val="FF0000"/>
                  </a:solidFill>
                  <a:latin typeface="Comic Sans MS" panose="030F0702030302020204" charset="0"/>
                </a:rPr>
                <a:t>I'm fine thank you.</a:t>
              </a:r>
            </a:p>
          </p:txBody>
        </p:sp>
      </p:grpSp>
      <p:pic>
        <p:nvPicPr>
          <p:cNvPr id="3" name="I'm fine thank you - James ">
            <a:hlinkClick r:id="" action="ppaction://media"/>
            <a:extLst>
              <a:ext uri="{FF2B5EF4-FFF2-40B4-BE49-F238E27FC236}">
                <a16:creationId xmlns:a16="http://schemas.microsoft.com/office/drawing/2014/main" id="{95C25645-460D-40B5-94EE-1357781677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1963024"/>
            <a:ext cx="727871" cy="727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Placeholder 1"/>
          <p:cNvPicPr>
            <a:picLocks noGrp="1" noChangeAspect="1"/>
          </p:cNvPicPr>
          <p:nvPr>
            <p:ph type="pic" idx="4294967295"/>
          </p:nvPr>
        </p:nvPicPr>
        <p:blipFill>
          <a:blip r:embed="rId5"/>
          <a:stretch>
            <a:fillRect/>
          </a:stretch>
        </p:blipFill>
        <p:spPr>
          <a:xfrm>
            <a:off x="8382000" y="1517650"/>
            <a:ext cx="3810000" cy="3810000"/>
          </a:xfrm>
        </p:spPr>
      </p:pic>
      <p:pic>
        <p:nvPicPr>
          <p:cNvPr id="61442" name="Picture Placeholder 1"/>
          <p:cNvPicPr>
            <a:picLocks noChangeAspect="1"/>
          </p:cNvPicPr>
          <p:nvPr/>
        </p:nvPicPr>
        <p:blipFill>
          <a:blip r:embed="rId5"/>
          <a:stretch>
            <a:fillRect/>
          </a:stretch>
        </p:blipFill>
        <p:spPr>
          <a:xfrm>
            <a:off x="5256213" y="-95250"/>
            <a:ext cx="6915150" cy="6913563"/>
          </a:xfrm>
          <a:prstGeom prst="rect">
            <a:avLst/>
          </a:prstGeom>
          <a:noFill/>
          <a:ln w="9525">
            <a:noFill/>
          </a:ln>
        </p:spPr>
      </p:pic>
      <p:sp>
        <p:nvSpPr>
          <p:cNvPr id="61443" name="Google Shape;284;p14"/>
          <p:cNvSpPr/>
          <p:nvPr/>
        </p:nvSpPr>
        <p:spPr>
          <a:xfrm>
            <a:off x="9767888" y="6119813"/>
            <a:ext cx="1376362" cy="361950"/>
          </a:xfrm>
          <a:prstGeom prst="rect">
            <a:avLst/>
          </a:prstGeom>
          <a:solidFill>
            <a:schemeClr val="bg1"/>
          </a:solidFill>
          <a:ln w="12700" cap="flat" cmpd="sng">
            <a:solidFill>
              <a:schemeClr val="bg1"/>
            </a:solidFill>
            <a:prstDash val="solid"/>
            <a:miter/>
            <a:headEnd type="none" w="sm" len="sm"/>
            <a:tailEnd type="none" w="sm" len="sm"/>
          </a:ln>
        </p:spPr>
        <p:txBody>
          <a:bodyPr wrap="square" lIns="91433" tIns="45700" rIns="91433" bIns="45700" anchor="ctr" anchorCtr="0"/>
          <a:lstStyle/>
          <a:p>
            <a:pPr algn="ctr"/>
            <a:endParaRPr lang="en-US">
              <a:solidFill>
                <a:srgbClr val="FFFFFF"/>
              </a:solidFill>
              <a:latin typeface="Calibri" panose="020F0502020204030204"/>
              <a:ea typeface="Calibri" panose="020F0502020204030204"/>
              <a:sym typeface="Calibri" panose="020F0502020204030204"/>
            </a:endParaRPr>
          </a:p>
        </p:txBody>
      </p:sp>
      <p:pic>
        <p:nvPicPr>
          <p:cNvPr id="61444" name="Picture Placeholder 1"/>
          <p:cNvPicPr>
            <a:picLocks noChangeAspect="1"/>
          </p:cNvPicPr>
          <p:nvPr/>
        </p:nvPicPr>
        <p:blipFill>
          <a:blip r:embed="rId5"/>
          <a:stretch>
            <a:fillRect/>
          </a:stretch>
        </p:blipFill>
        <p:spPr>
          <a:xfrm>
            <a:off x="-573087" y="-95250"/>
            <a:ext cx="6913562" cy="6913563"/>
          </a:xfrm>
          <a:prstGeom prst="rect">
            <a:avLst/>
          </a:prstGeom>
          <a:noFill/>
          <a:ln w="9525">
            <a:noFill/>
          </a:ln>
        </p:spPr>
      </p:pic>
      <p:grpSp>
        <p:nvGrpSpPr>
          <p:cNvPr id="61445" name="Group 18"/>
          <p:cNvGrpSpPr/>
          <p:nvPr/>
        </p:nvGrpSpPr>
        <p:grpSpPr>
          <a:xfrm>
            <a:off x="-142875" y="728663"/>
            <a:ext cx="3867150" cy="4598987"/>
            <a:chOff x="-168" y="861"/>
            <a:chExt cx="4566" cy="5432"/>
          </a:xfrm>
        </p:grpSpPr>
        <p:pic>
          <p:nvPicPr>
            <p:cNvPr id="61446" name="Picture 13"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18" name="Oval 17"/>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61448" name="Group 20"/>
          <p:cNvGrpSpPr/>
          <p:nvPr/>
        </p:nvGrpSpPr>
        <p:grpSpPr>
          <a:xfrm>
            <a:off x="3946525" y="727075"/>
            <a:ext cx="3865563" cy="4598988"/>
            <a:chOff x="-168" y="861"/>
            <a:chExt cx="4566" cy="5432"/>
          </a:xfrm>
        </p:grpSpPr>
        <p:pic>
          <p:nvPicPr>
            <p:cNvPr id="61449" name="Picture 21"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3" name="Oval 22"/>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grpSp>
        <p:nvGrpSpPr>
          <p:cNvPr id="61451" name="Group 23"/>
          <p:cNvGrpSpPr/>
          <p:nvPr/>
        </p:nvGrpSpPr>
        <p:grpSpPr>
          <a:xfrm>
            <a:off x="7813675" y="728663"/>
            <a:ext cx="3865563" cy="4598987"/>
            <a:chOff x="-168" y="861"/>
            <a:chExt cx="4566" cy="5432"/>
          </a:xfrm>
        </p:grpSpPr>
        <p:pic>
          <p:nvPicPr>
            <p:cNvPr id="61452" name="Picture 24" descr="circle"/>
            <p:cNvPicPr>
              <a:picLocks noChangeAspect="1"/>
            </p:cNvPicPr>
            <p:nvPr/>
          </p:nvPicPr>
          <p:blipFill>
            <a:blip r:embed="rId6">
              <a:clrChange>
                <a:clrFrom>
                  <a:srgbClr val="FFFFFF"/>
                </a:clrFrom>
                <a:clrTo>
                  <a:srgbClr val="FFFFFF">
                    <a:alpha val="0"/>
                  </a:srgbClr>
                </a:clrTo>
              </a:clrChange>
            </a:blip>
            <a:stretch>
              <a:fillRect/>
            </a:stretch>
          </p:blipFill>
          <p:spPr>
            <a:xfrm>
              <a:off x="-168" y="861"/>
              <a:ext cx="4567" cy="5433"/>
            </a:xfrm>
            <a:prstGeom prst="rect">
              <a:avLst/>
            </a:prstGeom>
            <a:noFill/>
            <a:ln w="9525">
              <a:noFill/>
            </a:ln>
          </p:spPr>
        </p:pic>
        <p:sp>
          <p:nvSpPr>
            <p:cNvPr id="26" name="Oval 25"/>
            <p:cNvSpPr/>
            <p:nvPr/>
          </p:nvSpPr>
          <p:spPr>
            <a:xfrm>
              <a:off x="500" y="2344"/>
              <a:ext cx="3251" cy="31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en-US" sz="12800" strike="noStrike" noProof="1">
                <a:latin typeface="Comic Sans MS" panose="030F0702030302020204" charset="0"/>
              </a:endParaRPr>
            </a:p>
          </p:txBody>
        </p:sp>
      </p:grpSp>
      <p:pic>
        <p:nvPicPr>
          <p:cNvPr id="61454" name="Picture 27"/>
          <p:cNvPicPr>
            <a:picLocks noChangeAspect="1"/>
          </p:cNvPicPr>
          <p:nvPr/>
        </p:nvPicPr>
        <p:blipFill>
          <a:blip r:embed="rId7">
            <a:clrChange>
              <a:clrFrom>
                <a:srgbClr val="FEFEFE"/>
              </a:clrFrom>
              <a:clrTo>
                <a:srgbClr val="FEFEFE">
                  <a:alpha val="0"/>
                </a:srgbClr>
              </a:clrTo>
            </a:clrChange>
          </a:blip>
          <a:stretch>
            <a:fillRect/>
          </a:stretch>
        </p:blipFill>
        <p:spPr>
          <a:xfrm>
            <a:off x="-142875" y="4625975"/>
            <a:ext cx="3360738" cy="2516188"/>
          </a:xfrm>
          <a:prstGeom prst="rect">
            <a:avLst/>
          </a:prstGeom>
          <a:noFill/>
          <a:ln w="9525">
            <a:noFill/>
          </a:ln>
        </p:spPr>
      </p:pic>
      <p:pic>
        <p:nvPicPr>
          <p:cNvPr id="61455" name="Picture 29"/>
          <p:cNvPicPr>
            <a:picLocks noChangeAspect="1"/>
          </p:cNvPicPr>
          <p:nvPr/>
        </p:nvPicPr>
        <p:blipFill>
          <a:blip r:embed="rId7">
            <a:clrChange>
              <a:clrFrom>
                <a:srgbClr val="FEFEFE"/>
              </a:clrFrom>
              <a:clrTo>
                <a:srgbClr val="FEFEFE">
                  <a:alpha val="0"/>
                </a:srgbClr>
              </a:clrTo>
            </a:clrChange>
          </a:blip>
          <a:stretch>
            <a:fillRect/>
          </a:stretch>
        </p:blipFill>
        <p:spPr>
          <a:xfrm>
            <a:off x="4156075" y="4625975"/>
            <a:ext cx="3359150" cy="2516188"/>
          </a:xfrm>
          <a:prstGeom prst="rect">
            <a:avLst/>
          </a:prstGeom>
          <a:noFill/>
          <a:ln w="9525">
            <a:noFill/>
          </a:ln>
        </p:spPr>
      </p:pic>
      <p:pic>
        <p:nvPicPr>
          <p:cNvPr id="61456" name="Picture 30"/>
          <p:cNvPicPr>
            <a:picLocks noChangeAspect="1"/>
          </p:cNvPicPr>
          <p:nvPr/>
        </p:nvPicPr>
        <p:blipFill>
          <a:blip r:embed="rId7">
            <a:clrChange>
              <a:clrFrom>
                <a:srgbClr val="FEFEFE"/>
              </a:clrFrom>
              <a:clrTo>
                <a:srgbClr val="FEFEFE">
                  <a:alpha val="0"/>
                </a:srgbClr>
              </a:clrTo>
            </a:clrChange>
          </a:blip>
          <a:stretch>
            <a:fillRect/>
          </a:stretch>
        </p:blipFill>
        <p:spPr>
          <a:xfrm>
            <a:off x="8318500" y="4625975"/>
            <a:ext cx="3360738" cy="2516188"/>
          </a:xfrm>
          <a:prstGeom prst="rect">
            <a:avLst/>
          </a:prstGeom>
          <a:noFill/>
          <a:ln w="9525">
            <a:noFill/>
          </a:ln>
        </p:spPr>
      </p:pic>
      <p:sp>
        <p:nvSpPr>
          <p:cNvPr id="8" name="Rounded Rectangle 7"/>
          <p:cNvSpPr/>
          <p:nvPr/>
        </p:nvSpPr>
        <p:spPr>
          <a:xfrm>
            <a:off x="114300"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latin typeface="Comic Sans MS" panose="030F0702030302020204" charset="0"/>
              </a:rPr>
              <a:t>five</a:t>
            </a:r>
          </a:p>
        </p:txBody>
      </p:sp>
      <p:sp>
        <p:nvSpPr>
          <p:cNvPr id="10" name="Rounded Rectangle 9"/>
          <p:cNvSpPr/>
          <p:nvPr/>
        </p:nvSpPr>
        <p:spPr>
          <a:xfrm>
            <a:off x="4156075" y="104775"/>
            <a:ext cx="3359150"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five</a:t>
            </a:r>
          </a:p>
        </p:txBody>
      </p:sp>
      <p:sp>
        <p:nvSpPr>
          <p:cNvPr id="12" name="Rounded Rectangle 11"/>
          <p:cNvSpPr/>
          <p:nvPr/>
        </p:nvSpPr>
        <p:spPr>
          <a:xfrm>
            <a:off x="8088313" y="104775"/>
            <a:ext cx="3360738" cy="144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8800" strike="noStrike" noProof="1">
                <a:solidFill>
                  <a:schemeClr val="tx1"/>
                </a:solidFill>
                <a:latin typeface="Comic Sans MS" panose="030F0702030302020204" charset="0"/>
              </a:rPr>
              <a:t>five</a:t>
            </a:r>
          </a:p>
        </p:txBody>
      </p:sp>
      <p:pic>
        <p:nvPicPr>
          <p:cNvPr id="61460" name="Picture 4"/>
          <p:cNvPicPr>
            <a:picLocks noChangeAspect="1"/>
          </p:cNvPicPr>
          <p:nvPr/>
        </p:nvPicPr>
        <p:blipFill>
          <a:blip r:embed="rId8">
            <a:clrChange>
              <a:clrFrom>
                <a:srgbClr val="FFFFFF"/>
              </a:clrFrom>
              <a:clrTo>
                <a:srgbClr val="FFFFFF">
                  <a:alpha val="0"/>
                </a:srgbClr>
              </a:clrTo>
            </a:clrChange>
          </a:blip>
          <a:stretch>
            <a:fillRect/>
          </a:stretch>
        </p:blipFill>
        <p:spPr>
          <a:xfrm>
            <a:off x="817563" y="2266950"/>
            <a:ext cx="784225" cy="838200"/>
          </a:xfrm>
          <a:prstGeom prst="rect">
            <a:avLst/>
          </a:prstGeom>
          <a:noFill/>
          <a:ln w="9525">
            <a:noFill/>
          </a:ln>
        </p:spPr>
      </p:pic>
      <p:pic>
        <p:nvPicPr>
          <p:cNvPr id="61461" name="Picture 5"/>
          <p:cNvPicPr>
            <a:picLocks noChangeAspect="1"/>
          </p:cNvPicPr>
          <p:nvPr/>
        </p:nvPicPr>
        <p:blipFill>
          <a:blip r:embed="rId8">
            <a:clrChange>
              <a:clrFrom>
                <a:srgbClr val="FFFFFF"/>
              </a:clrFrom>
              <a:clrTo>
                <a:srgbClr val="FFFFFF">
                  <a:alpha val="0"/>
                </a:srgbClr>
              </a:clrTo>
            </a:clrChange>
          </a:blip>
          <a:stretch>
            <a:fillRect/>
          </a:stretch>
        </p:blipFill>
        <p:spPr>
          <a:xfrm>
            <a:off x="750888" y="3468688"/>
            <a:ext cx="784225" cy="841375"/>
          </a:xfrm>
          <a:prstGeom prst="rect">
            <a:avLst/>
          </a:prstGeom>
          <a:noFill/>
          <a:ln w="9525">
            <a:noFill/>
          </a:ln>
        </p:spPr>
      </p:pic>
      <p:pic>
        <p:nvPicPr>
          <p:cNvPr id="61462" name="Picture 2"/>
          <p:cNvPicPr>
            <a:picLocks noChangeAspect="1"/>
          </p:cNvPicPr>
          <p:nvPr/>
        </p:nvPicPr>
        <p:blipFill>
          <a:blip r:embed="rId8">
            <a:clrChange>
              <a:clrFrom>
                <a:srgbClr val="FFFFFF"/>
              </a:clrFrom>
              <a:clrTo>
                <a:srgbClr val="FFFFFF">
                  <a:alpha val="0"/>
                </a:srgbClr>
              </a:clrTo>
            </a:clrChange>
          </a:blip>
          <a:stretch>
            <a:fillRect/>
          </a:stretch>
        </p:blipFill>
        <p:spPr>
          <a:xfrm>
            <a:off x="1989138" y="2260600"/>
            <a:ext cx="784225" cy="841375"/>
          </a:xfrm>
          <a:prstGeom prst="rect">
            <a:avLst/>
          </a:prstGeom>
          <a:noFill/>
          <a:ln w="9525">
            <a:noFill/>
          </a:ln>
        </p:spPr>
      </p:pic>
      <p:pic>
        <p:nvPicPr>
          <p:cNvPr id="61463" name="Picture 2"/>
          <p:cNvPicPr>
            <a:picLocks noChangeAspect="1"/>
          </p:cNvPicPr>
          <p:nvPr/>
        </p:nvPicPr>
        <p:blipFill>
          <a:blip r:embed="rId8">
            <a:clrChange>
              <a:clrFrom>
                <a:srgbClr val="FFFFFF"/>
              </a:clrFrom>
              <a:clrTo>
                <a:srgbClr val="FFFFFF">
                  <a:alpha val="0"/>
                </a:srgbClr>
              </a:clrTo>
            </a:clrChange>
          </a:blip>
          <a:stretch>
            <a:fillRect/>
          </a:stretch>
        </p:blipFill>
        <p:spPr>
          <a:xfrm>
            <a:off x="1955800" y="3473450"/>
            <a:ext cx="784225" cy="841375"/>
          </a:xfrm>
          <a:prstGeom prst="rect">
            <a:avLst/>
          </a:prstGeom>
          <a:noFill/>
          <a:ln w="9525">
            <a:noFill/>
          </a:ln>
        </p:spPr>
      </p:pic>
      <p:pic>
        <p:nvPicPr>
          <p:cNvPr id="61464" name="Picture 4"/>
          <p:cNvPicPr>
            <a:picLocks noChangeAspect="1"/>
          </p:cNvPicPr>
          <p:nvPr/>
        </p:nvPicPr>
        <p:blipFill>
          <a:blip r:embed="rId8">
            <a:clrChange>
              <a:clrFrom>
                <a:srgbClr val="FFFFFF"/>
              </a:clrFrom>
              <a:clrTo>
                <a:srgbClr val="FFFFFF">
                  <a:alpha val="0"/>
                </a:srgbClr>
              </a:clrTo>
            </a:clrChange>
          </a:blip>
          <a:stretch>
            <a:fillRect/>
          </a:stretch>
        </p:blipFill>
        <p:spPr>
          <a:xfrm>
            <a:off x="1384300" y="2868613"/>
            <a:ext cx="785813" cy="839787"/>
          </a:xfrm>
          <a:prstGeom prst="rect">
            <a:avLst/>
          </a:prstGeom>
          <a:noFill/>
          <a:ln w="9525">
            <a:noFill/>
          </a:ln>
        </p:spPr>
      </p:pic>
      <p:pic>
        <p:nvPicPr>
          <p:cNvPr id="61465" name="Picture 4"/>
          <p:cNvPicPr>
            <a:picLocks noChangeAspect="1"/>
          </p:cNvPicPr>
          <p:nvPr/>
        </p:nvPicPr>
        <p:blipFill>
          <a:blip r:embed="rId8">
            <a:clrChange>
              <a:clrFrom>
                <a:srgbClr val="FFFFFF"/>
              </a:clrFrom>
              <a:clrTo>
                <a:srgbClr val="FFFFFF">
                  <a:alpha val="0"/>
                </a:srgbClr>
              </a:clrTo>
            </a:clrChange>
          </a:blip>
          <a:stretch>
            <a:fillRect/>
          </a:stretch>
        </p:blipFill>
        <p:spPr>
          <a:xfrm>
            <a:off x="4940300" y="2200275"/>
            <a:ext cx="784225" cy="839788"/>
          </a:xfrm>
          <a:prstGeom prst="rect">
            <a:avLst/>
          </a:prstGeom>
          <a:noFill/>
          <a:ln w="9525">
            <a:noFill/>
          </a:ln>
        </p:spPr>
      </p:pic>
      <p:pic>
        <p:nvPicPr>
          <p:cNvPr id="61466" name="Picture 5"/>
          <p:cNvPicPr>
            <a:picLocks noChangeAspect="1"/>
          </p:cNvPicPr>
          <p:nvPr/>
        </p:nvPicPr>
        <p:blipFill>
          <a:blip r:embed="rId8">
            <a:clrChange>
              <a:clrFrom>
                <a:srgbClr val="FFFFFF"/>
              </a:clrFrom>
              <a:clrTo>
                <a:srgbClr val="FFFFFF">
                  <a:alpha val="0"/>
                </a:srgbClr>
              </a:clrTo>
            </a:clrChange>
          </a:blip>
          <a:stretch>
            <a:fillRect/>
          </a:stretch>
        </p:blipFill>
        <p:spPr>
          <a:xfrm>
            <a:off x="4873625" y="3403600"/>
            <a:ext cx="784225" cy="841375"/>
          </a:xfrm>
          <a:prstGeom prst="rect">
            <a:avLst/>
          </a:prstGeom>
          <a:noFill/>
          <a:ln w="9525">
            <a:noFill/>
          </a:ln>
        </p:spPr>
      </p:pic>
      <p:pic>
        <p:nvPicPr>
          <p:cNvPr id="61467" name="Picture 2"/>
          <p:cNvPicPr>
            <a:picLocks noChangeAspect="1"/>
          </p:cNvPicPr>
          <p:nvPr/>
        </p:nvPicPr>
        <p:blipFill>
          <a:blip r:embed="rId8">
            <a:clrChange>
              <a:clrFrom>
                <a:srgbClr val="FFFFFF"/>
              </a:clrFrom>
              <a:clrTo>
                <a:srgbClr val="FFFFFF">
                  <a:alpha val="0"/>
                </a:srgbClr>
              </a:clrTo>
            </a:clrChange>
          </a:blip>
          <a:stretch>
            <a:fillRect/>
          </a:stretch>
        </p:blipFill>
        <p:spPr>
          <a:xfrm>
            <a:off x="6111875" y="2195513"/>
            <a:ext cx="784225" cy="839787"/>
          </a:xfrm>
          <a:prstGeom prst="rect">
            <a:avLst/>
          </a:prstGeom>
          <a:noFill/>
          <a:ln w="9525">
            <a:noFill/>
          </a:ln>
        </p:spPr>
      </p:pic>
      <p:pic>
        <p:nvPicPr>
          <p:cNvPr id="61468" name="Picture 2"/>
          <p:cNvPicPr>
            <a:picLocks noChangeAspect="1"/>
          </p:cNvPicPr>
          <p:nvPr/>
        </p:nvPicPr>
        <p:blipFill>
          <a:blip r:embed="rId8">
            <a:clrChange>
              <a:clrFrom>
                <a:srgbClr val="FFFFFF"/>
              </a:clrFrom>
              <a:clrTo>
                <a:srgbClr val="FFFFFF">
                  <a:alpha val="0"/>
                </a:srgbClr>
              </a:clrTo>
            </a:clrChange>
          </a:blip>
          <a:stretch>
            <a:fillRect/>
          </a:stretch>
        </p:blipFill>
        <p:spPr>
          <a:xfrm>
            <a:off x="6078538" y="3408363"/>
            <a:ext cx="784225" cy="839787"/>
          </a:xfrm>
          <a:prstGeom prst="rect">
            <a:avLst/>
          </a:prstGeom>
          <a:noFill/>
          <a:ln w="9525">
            <a:noFill/>
          </a:ln>
        </p:spPr>
      </p:pic>
      <p:pic>
        <p:nvPicPr>
          <p:cNvPr id="61469" name="Picture 4"/>
          <p:cNvPicPr>
            <a:picLocks noChangeAspect="1"/>
          </p:cNvPicPr>
          <p:nvPr/>
        </p:nvPicPr>
        <p:blipFill>
          <a:blip r:embed="rId8">
            <a:clrChange>
              <a:clrFrom>
                <a:srgbClr val="FFFFFF"/>
              </a:clrFrom>
              <a:clrTo>
                <a:srgbClr val="FFFFFF">
                  <a:alpha val="0"/>
                </a:srgbClr>
              </a:clrTo>
            </a:clrChange>
          </a:blip>
          <a:stretch>
            <a:fillRect/>
          </a:stretch>
        </p:blipFill>
        <p:spPr>
          <a:xfrm>
            <a:off x="5507038" y="2803525"/>
            <a:ext cx="785812" cy="838200"/>
          </a:xfrm>
          <a:prstGeom prst="rect">
            <a:avLst/>
          </a:prstGeom>
          <a:noFill/>
          <a:ln w="9525">
            <a:noFill/>
          </a:ln>
        </p:spPr>
      </p:pic>
      <p:pic>
        <p:nvPicPr>
          <p:cNvPr id="61470" name="Picture 4"/>
          <p:cNvPicPr>
            <a:picLocks noChangeAspect="1"/>
          </p:cNvPicPr>
          <p:nvPr/>
        </p:nvPicPr>
        <p:blipFill>
          <a:blip r:embed="rId8">
            <a:clrChange>
              <a:clrFrom>
                <a:srgbClr val="FFFFFF"/>
              </a:clrFrom>
              <a:clrTo>
                <a:srgbClr val="FFFFFF">
                  <a:alpha val="0"/>
                </a:srgbClr>
              </a:clrTo>
            </a:clrChange>
          </a:blip>
          <a:stretch>
            <a:fillRect/>
          </a:stretch>
        </p:blipFill>
        <p:spPr>
          <a:xfrm>
            <a:off x="8729663" y="2235200"/>
            <a:ext cx="785812" cy="839788"/>
          </a:xfrm>
          <a:prstGeom prst="rect">
            <a:avLst/>
          </a:prstGeom>
          <a:noFill/>
          <a:ln w="9525">
            <a:noFill/>
          </a:ln>
        </p:spPr>
      </p:pic>
      <p:pic>
        <p:nvPicPr>
          <p:cNvPr id="61471" name="Picture 5"/>
          <p:cNvPicPr>
            <a:picLocks noChangeAspect="1"/>
          </p:cNvPicPr>
          <p:nvPr/>
        </p:nvPicPr>
        <p:blipFill>
          <a:blip r:embed="rId8">
            <a:clrChange>
              <a:clrFrom>
                <a:srgbClr val="FFFFFF"/>
              </a:clrFrom>
              <a:clrTo>
                <a:srgbClr val="FFFFFF">
                  <a:alpha val="0"/>
                </a:srgbClr>
              </a:clrTo>
            </a:clrChange>
          </a:blip>
          <a:stretch>
            <a:fillRect/>
          </a:stretch>
        </p:blipFill>
        <p:spPr>
          <a:xfrm>
            <a:off x="8662988" y="3438525"/>
            <a:ext cx="785812" cy="839788"/>
          </a:xfrm>
          <a:prstGeom prst="rect">
            <a:avLst/>
          </a:prstGeom>
          <a:noFill/>
          <a:ln w="9525">
            <a:noFill/>
          </a:ln>
        </p:spPr>
      </p:pic>
      <p:pic>
        <p:nvPicPr>
          <p:cNvPr id="61472" name="Picture 2"/>
          <p:cNvPicPr>
            <a:picLocks noChangeAspect="1"/>
          </p:cNvPicPr>
          <p:nvPr/>
        </p:nvPicPr>
        <p:blipFill>
          <a:blip r:embed="rId8">
            <a:clrChange>
              <a:clrFrom>
                <a:srgbClr val="FFFFFF"/>
              </a:clrFrom>
              <a:clrTo>
                <a:srgbClr val="FFFFFF">
                  <a:alpha val="0"/>
                </a:srgbClr>
              </a:clrTo>
            </a:clrChange>
          </a:blip>
          <a:stretch>
            <a:fillRect/>
          </a:stretch>
        </p:blipFill>
        <p:spPr>
          <a:xfrm>
            <a:off x="9901238" y="2228850"/>
            <a:ext cx="784225" cy="841375"/>
          </a:xfrm>
          <a:prstGeom prst="rect">
            <a:avLst/>
          </a:prstGeom>
          <a:noFill/>
          <a:ln w="9525">
            <a:noFill/>
          </a:ln>
        </p:spPr>
      </p:pic>
      <p:pic>
        <p:nvPicPr>
          <p:cNvPr id="61473" name="Picture 2"/>
          <p:cNvPicPr>
            <a:picLocks noChangeAspect="1"/>
          </p:cNvPicPr>
          <p:nvPr/>
        </p:nvPicPr>
        <p:blipFill>
          <a:blip r:embed="rId8">
            <a:clrChange>
              <a:clrFrom>
                <a:srgbClr val="FFFFFF"/>
              </a:clrFrom>
              <a:clrTo>
                <a:srgbClr val="FFFFFF">
                  <a:alpha val="0"/>
                </a:srgbClr>
              </a:clrTo>
            </a:clrChange>
          </a:blip>
          <a:stretch>
            <a:fillRect/>
          </a:stretch>
        </p:blipFill>
        <p:spPr>
          <a:xfrm>
            <a:off x="9869488" y="3441700"/>
            <a:ext cx="784225" cy="841375"/>
          </a:xfrm>
          <a:prstGeom prst="rect">
            <a:avLst/>
          </a:prstGeom>
          <a:noFill/>
          <a:ln w="9525">
            <a:noFill/>
          </a:ln>
        </p:spPr>
      </p:pic>
      <p:pic>
        <p:nvPicPr>
          <p:cNvPr id="61474" name="Picture 4"/>
          <p:cNvPicPr>
            <a:picLocks noChangeAspect="1"/>
          </p:cNvPicPr>
          <p:nvPr/>
        </p:nvPicPr>
        <p:blipFill>
          <a:blip r:embed="rId8">
            <a:clrChange>
              <a:clrFrom>
                <a:srgbClr val="FFFFFF"/>
              </a:clrFrom>
              <a:clrTo>
                <a:srgbClr val="FFFFFF">
                  <a:alpha val="0"/>
                </a:srgbClr>
              </a:clrTo>
            </a:clrChange>
          </a:blip>
          <a:stretch>
            <a:fillRect/>
          </a:stretch>
        </p:blipFill>
        <p:spPr>
          <a:xfrm>
            <a:off x="9297988" y="2836863"/>
            <a:ext cx="784225" cy="839787"/>
          </a:xfrm>
          <a:prstGeom prst="rect">
            <a:avLst/>
          </a:prstGeom>
          <a:noFill/>
          <a:ln w="9525">
            <a:noFill/>
          </a:ln>
        </p:spPr>
      </p:pic>
      <p:pic>
        <p:nvPicPr>
          <p:cNvPr id="36" name="FiveFinal">
            <a:hlinkClick r:id="" action="ppaction://media"/>
            <a:extLst>
              <a:ext uri="{FF2B5EF4-FFF2-40B4-BE49-F238E27FC236}">
                <a16:creationId xmlns:a16="http://schemas.microsoft.com/office/drawing/2014/main" id="{651D49AC-CC8F-455B-AFC9-4A4B650A6C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65996" y="57771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p:nvPr/>
        </p:nvSpPr>
        <p:spPr>
          <a:xfrm>
            <a:off x="3444875" y="514350"/>
            <a:ext cx="5160963" cy="977900"/>
          </a:xfrm>
          <a:prstGeom prst="rect">
            <a:avLst/>
          </a:prstGeom>
          <a:solidFill>
            <a:schemeClr val="bg1"/>
          </a:solidFill>
          <a:ln w="9525">
            <a:noFill/>
          </a:ln>
        </p:spPr>
        <p:txBody>
          <a:bodyPr wrap="square" anchor="t" anchorCtr="0">
            <a:spAutoFit/>
          </a:bodyPr>
          <a:lstStyle/>
          <a:p>
            <a:r>
              <a:rPr lang="en-US" altLang="en-US" sz="2800">
                <a:latin typeface="Comic Sans MS" panose="030F0702030302020204" charset="0"/>
              </a:rPr>
              <a:t>Play 1, 2, 3, 4 , 5 once I caught a fish alive song!</a:t>
            </a:r>
          </a:p>
        </p:txBody>
      </p:sp>
      <p:pic>
        <p:nvPicPr>
          <p:cNvPr id="76803" name="Picture 2"/>
          <p:cNvPicPr>
            <a:picLocks noChangeAspect="1"/>
          </p:cNvPicPr>
          <p:nvPr/>
        </p:nvPicPr>
        <p:blipFill>
          <a:blip r:embed="rId2"/>
          <a:stretch>
            <a:fillRect/>
          </a:stretch>
        </p:blipFill>
        <p:spPr>
          <a:xfrm>
            <a:off x="2528888" y="1958975"/>
            <a:ext cx="7034212" cy="4397375"/>
          </a:xfrm>
          <a:prstGeom prst="rect">
            <a:avLst/>
          </a:prstGeom>
          <a:noFill/>
          <a:ln w="9525">
            <a:noFill/>
          </a:ln>
        </p:spPr>
      </p:pic>
      <p:sp>
        <p:nvSpPr>
          <p:cNvPr id="4" name="Text Box 3"/>
          <p:cNvSpPr txBox="1"/>
          <p:nvPr/>
        </p:nvSpPr>
        <p:spPr>
          <a:xfrm>
            <a:off x="516255" y="323849"/>
            <a:ext cx="1942465" cy="921385"/>
          </a:xfrm>
          <a:prstGeom prst="rect">
            <a:avLst/>
          </a:prstGeom>
          <a:solidFill>
            <a:schemeClr val="accent6">
              <a:lumMod val="20000"/>
              <a:lumOff val="80000"/>
            </a:schemeClr>
          </a:solidFill>
          <a:ln>
            <a:solidFill>
              <a:schemeClr val="tx1"/>
            </a:solidFill>
            <a:prstDash val="sysDash"/>
          </a:ln>
        </p:spPr>
        <p:txBody>
          <a:bodyPr wrap="square" rtlCol="0">
            <a:spAutoFit/>
            <a:scene3d>
              <a:camera prst="orthographicFront"/>
              <a:lightRig rig="threePt" dir="t"/>
            </a:scene3d>
          </a:bodyPr>
          <a:lstStyle/>
          <a:p>
            <a:r>
              <a:rPr lang="en-US" sz="5400" noProof="1">
                <a:effectLst>
                  <a:outerShdw blurRad="38100" dist="19050" dir="2700000" algn="tl" rotWithShape="0">
                    <a:schemeClr val="dk1">
                      <a:alpha val="40000"/>
                    </a:schemeClr>
                  </a:outerShdw>
                </a:effectLst>
                <a:latin typeface="Calibri" panose="020F0502020204030204" charset="0"/>
                <a:ea typeface="SimSun" panose="02010600030101010101" pitchFamily="2" charset="-122"/>
                <a:cs typeface="+mn-ea"/>
              </a:rPr>
              <a:t>Video</a:t>
            </a:r>
            <a:endParaRPr lang="en-US" sz="5400" noProof="1">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DF28CD35-1CED-48D4-AF4F-92C01849972F}"/>
              </a:ext>
            </a:extLst>
          </p:cNvPr>
          <p:cNvSpPr txBox="1"/>
          <p:nvPr/>
        </p:nvSpPr>
        <p:spPr>
          <a:xfrm>
            <a:off x="5274541" y="1589643"/>
            <a:ext cx="1501629" cy="369332"/>
          </a:xfrm>
          <a:prstGeom prst="rect">
            <a:avLst/>
          </a:prstGeom>
          <a:noFill/>
        </p:spPr>
        <p:txBody>
          <a:bodyPr wrap="square" rtlCol="0">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YouTube link</a:t>
            </a:r>
            <a:endParaRPr lang="en-US"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oard, Positive, Well Done, Recognition"/>
          <p:cNvPicPr>
            <a:picLocks noChangeAspect="1"/>
          </p:cNvPicPr>
          <p:nvPr/>
        </p:nvPicPr>
        <p:blipFill>
          <a:blip r:embed="rId2"/>
          <a:stretch>
            <a:fillRect/>
          </a:stretch>
        </p:blipFill>
        <p:spPr>
          <a:xfrm>
            <a:off x="-187325" y="-76200"/>
            <a:ext cx="12377738" cy="7164388"/>
          </a:xfrm>
          <a:prstGeom prst="rect">
            <a:avLst/>
          </a:prstGeom>
          <a:noFill/>
          <a:ln w="9525">
            <a:noFill/>
          </a:ln>
        </p:spPr>
      </p:pic>
      <p:pic>
        <p:nvPicPr>
          <p:cNvPr id="191490" name="Picture 1"/>
          <p:cNvPicPr>
            <a:picLocks noChangeAspect="1"/>
          </p:cNvPicPr>
          <p:nvPr/>
        </p:nvPicPr>
        <p:blipFill>
          <a:blip r:embed="rId3"/>
          <a:stretch>
            <a:fillRect/>
          </a:stretch>
        </p:blipFill>
        <p:spPr>
          <a:xfrm>
            <a:off x="8596313" y="177800"/>
            <a:ext cx="3594100" cy="62388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1823085" y="347345"/>
            <a:ext cx="8545830" cy="5003165"/>
          </a:xfrm>
          <a:prstGeom prst="rect">
            <a:avLst/>
          </a:prstGeom>
        </p:spPr>
      </p:pic>
      <p:sp>
        <p:nvSpPr>
          <p:cNvPr id="5" name="object 5"/>
          <p:cNvSpPr txBox="1"/>
          <p:nvPr/>
        </p:nvSpPr>
        <p:spPr>
          <a:xfrm>
            <a:off x="2720412" y="1896160"/>
            <a:ext cx="4038600" cy="1905635"/>
          </a:xfrm>
          <a:prstGeom prst="rect">
            <a:avLst/>
          </a:prstGeom>
        </p:spPr>
        <p:txBody>
          <a:bodyPr vert="horz" wrap="square" lIns="0" tIns="12065" rIns="0" bIns="0" rtlCol="0">
            <a:spAutoFit/>
          </a:bodyPr>
          <a:lstStyle/>
          <a:p>
            <a:pPr marL="591185" marR="5080" indent="-579120">
              <a:lnSpc>
                <a:spcPct val="100000"/>
              </a:lnSpc>
              <a:spcBef>
                <a:spcPts val="95"/>
              </a:spcBef>
            </a:pPr>
            <a:r>
              <a:rPr sz="6150" spc="10" dirty="0">
                <a:solidFill>
                  <a:srgbClr val="FFFFFF"/>
                </a:solidFill>
                <a:latin typeface="Comic Sans MS" panose="030F0702030302020204"/>
                <a:cs typeface="Comic Sans MS" panose="030F0702030302020204"/>
              </a:rPr>
              <a:t>My</a:t>
            </a:r>
            <a:r>
              <a:rPr sz="6150" spc="-45" dirty="0">
                <a:solidFill>
                  <a:srgbClr val="FFFFFF"/>
                </a:solidFill>
                <a:latin typeface="Comic Sans MS" panose="030F0702030302020204"/>
                <a:cs typeface="Comic Sans MS" panose="030F0702030302020204"/>
              </a:rPr>
              <a:t> </a:t>
            </a:r>
            <a:r>
              <a:rPr sz="6150" dirty="0">
                <a:solidFill>
                  <a:srgbClr val="FFFFFF"/>
                </a:solidFill>
                <a:latin typeface="Comic Sans MS" panose="030F0702030302020204"/>
                <a:cs typeface="Comic Sans MS" panose="030F0702030302020204"/>
              </a:rPr>
              <a:t>name</a:t>
            </a:r>
            <a:r>
              <a:rPr sz="6150" spc="-40" dirty="0">
                <a:solidFill>
                  <a:srgbClr val="FFFFFF"/>
                </a:solidFill>
                <a:latin typeface="Comic Sans MS" panose="030F0702030302020204"/>
                <a:cs typeface="Comic Sans MS" panose="030F0702030302020204"/>
              </a:rPr>
              <a:t> </a:t>
            </a:r>
            <a:r>
              <a:rPr sz="6150" dirty="0">
                <a:solidFill>
                  <a:srgbClr val="FFFFFF"/>
                </a:solidFill>
                <a:latin typeface="Comic Sans MS" panose="030F0702030302020204"/>
                <a:cs typeface="Comic Sans MS" panose="030F0702030302020204"/>
              </a:rPr>
              <a:t>is </a:t>
            </a:r>
            <a:r>
              <a:rPr sz="6150" spc="-1820" dirty="0">
                <a:solidFill>
                  <a:srgbClr val="FFFFFF"/>
                </a:solidFill>
                <a:latin typeface="Comic Sans MS" panose="030F0702030302020204"/>
                <a:cs typeface="Comic Sans MS" panose="030F0702030302020204"/>
              </a:rPr>
              <a:t> </a:t>
            </a:r>
            <a:r>
              <a:rPr sz="6150" dirty="0">
                <a:solidFill>
                  <a:srgbClr val="FFFFFF"/>
                </a:solidFill>
                <a:latin typeface="Comic Sans MS" panose="030F0702030302020204"/>
                <a:cs typeface="Comic Sans MS" panose="030F0702030302020204"/>
              </a:rPr>
              <a:t>teacher</a:t>
            </a:r>
            <a:endParaRPr sz="6150">
              <a:latin typeface="Comic Sans MS" panose="030F0702030302020204"/>
              <a:cs typeface="Comic Sans MS" panose="030F07020303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57b5825fddbdf9bbc04386feaeb9ba53"/>
          <p:cNvPicPr>
            <a:picLocks noChangeAspect="1"/>
          </p:cNvPicPr>
          <p:nvPr/>
        </p:nvPicPr>
        <p:blipFill>
          <a:blip r:embed="rId4"/>
          <a:stretch>
            <a:fillRect/>
          </a:stretch>
        </p:blipFill>
        <p:spPr>
          <a:xfrm rot="-660000">
            <a:off x="755650" y="2781300"/>
            <a:ext cx="3568700" cy="3362325"/>
          </a:xfrm>
          <a:prstGeom prst="rect">
            <a:avLst/>
          </a:prstGeom>
          <a:noFill/>
          <a:ln w="9525">
            <a:noFill/>
          </a:ln>
        </p:spPr>
      </p:pic>
      <p:grpSp>
        <p:nvGrpSpPr>
          <p:cNvPr id="3" name="Group 2"/>
          <p:cNvGrpSpPr/>
          <p:nvPr/>
        </p:nvGrpSpPr>
        <p:grpSpPr>
          <a:xfrm rot="-660000">
            <a:off x="3462020" y="441960"/>
            <a:ext cx="5478145" cy="4716145"/>
            <a:chOff x="3403" y="3886"/>
            <a:chExt cx="5906" cy="3708"/>
          </a:xfrm>
        </p:grpSpPr>
        <p:pic>
          <p:nvPicPr>
            <p:cNvPr id="23557" name="Picture 12"/>
            <p:cNvPicPr>
              <a:picLocks noChangeAspect="1"/>
            </p:cNvPicPr>
            <p:nvPr/>
          </p:nvPicPr>
          <p:blipFill>
            <a:blip r:embed="rId5">
              <a:clrChange>
                <a:clrFrom>
                  <a:srgbClr val="F6F6F6"/>
                </a:clrFrom>
                <a:clrTo>
                  <a:srgbClr val="F6F6F6">
                    <a:alpha val="0"/>
                  </a:srgbClr>
                </a:clrTo>
              </a:clrChange>
            </a:blip>
            <a:stretch>
              <a:fillRect/>
            </a:stretch>
          </p:blipFill>
          <p:spPr>
            <a:xfrm rot="540000">
              <a:off x="3403" y="3886"/>
              <a:ext cx="5906" cy="3708"/>
            </a:xfrm>
            <a:prstGeom prst="rect">
              <a:avLst/>
            </a:prstGeom>
            <a:noFill/>
            <a:ln w="9525">
              <a:noFill/>
            </a:ln>
          </p:spPr>
        </p:pic>
        <p:sp>
          <p:nvSpPr>
            <p:cNvPr id="14" name="Rounded Rectangle 13"/>
            <p:cNvSpPr/>
            <p:nvPr/>
          </p:nvSpPr>
          <p:spPr>
            <a:xfrm>
              <a:off x="4477" y="4579"/>
              <a:ext cx="4016" cy="1719"/>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5400" strike="noStrike" noProof="1">
                  <a:solidFill>
                    <a:srgbClr val="FF0000"/>
                  </a:solidFill>
                  <a:latin typeface="Comic Sans MS" panose="030F0702030302020204" charset="0"/>
                </a:rPr>
                <a:t>What is your name?</a:t>
              </a:r>
              <a:r>
                <a:rPr lang="en-US" sz="6400" strike="noStrike" noProof="1">
                  <a:latin typeface="Comic Sans MS" panose="030F0702030302020204" charset="0"/>
                </a:rPr>
                <a:t> </a:t>
              </a:r>
            </a:p>
          </p:txBody>
        </p:sp>
      </p:grpSp>
      <p:pic>
        <p:nvPicPr>
          <p:cNvPr id="2" name="Picture 1"/>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8892540" y="1892935"/>
            <a:ext cx="3516630" cy="5534025"/>
          </a:xfrm>
          <a:prstGeom prst="rect">
            <a:avLst/>
          </a:prstGeom>
        </p:spPr>
      </p:pic>
      <p:pic>
        <p:nvPicPr>
          <p:cNvPr id="4" name="What's your name- James">
            <a:hlinkClick r:id="" action="ppaction://media"/>
            <a:extLst>
              <a:ext uri="{FF2B5EF4-FFF2-40B4-BE49-F238E27FC236}">
                <a16:creationId xmlns:a16="http://schemas.microsoft.com/office/drawing/2014/main" id="{ACFB8CD8-CA8B-42FB-8141-1FCEE1660C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0275" y="1812022"/>
            <a:ext cx="740847" cy="74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57b5825fddbdf9bbc04386feaeb9ba53"/>
          <p:cNvPicPr>
            <a:picLocks noChangeAspect="1"/>
          </p:cNvPicPr>
          <p:nvPr/>
        </p:nvPicPr>
        <p:blipFill>
          <a:blip r:embed="rId4"/>
          <a:stretch>
            <a:fillRect/>
          </a:stretch>
        </p:blipFill>
        <p:spPr>
          <a:xfrm rot="-660000">
            <a:off x="446088" y="3151188"/>
            <a:ext cx="3568700" cy="3360737"/>
          </a:xfrm>
          <a:prstGeom prst="rect">
            <a:avLst/>
          </a:prstGeom>
          <a:noFill/>
          <a:ln w="9525">
            <a:noFill/>
          </a:ln>
        </p:spPr>
      </p:pic>
      <p:grpSp>
        <p:nvGrpSpPr>
          <p:cNvPr id="2" name="Group 1"/>
          <p:cNvGrpSpPr/>
          <p:nvPr/>
        </p:nvGrpSpPr>
        <p:grpSpPr>
          <a:xfrm rot="1260000" flipH="1">
            <a:off x="3827145" y="913130"/>
            <a:ext cx="5470525" cy="3582988"/>
            <a:chOff x="2837" y="3754"/>
            <a:chExt cx="5906" cy="3708"/>
          </a:xfrm>
        </p:grpSpPr>
        <p:pic>
          <p:nvPicPr>
            <p:cNvPr id="24581" name="Picture 2"/>
            <p:cNvPicPr>
              <a:picLocks noChangeAspect="1"/>
            </p:cNvPicPr>
            <p:nvPr/>
          </p:nvPicPr>
          <p:blipFill>
            <a:blip r:embed="rId5">
              <a:clrChange>
                <a:clrFrom>
                  <a:srgbClr val="F6F6F6"/>
                </a:clrFrom>
                <a:clrTo>
                  <a:srgbClr val="F6F6F6">
                    <a:alpha val="0"/>
                  </a:srgbClr>
                </a:clrTo>
              </a:clrChange>
            </a:blip>
            <a:stretch>
              <a:fillRect/>
            </a:stretch>
          </p:blipFill>
          <p:spPr>
            <a:xfrm rot="1860000">
              <a:off x="2837" y="3754"/>
              <a:ext cx="5906" cy="3708"/>
            </a:xfrm>
            <a:prstGeom prst="rect">
              <a:avLst/>
            </a:prstGeom>
            <a:noFill/>
            <a:ln w="9525">
              <a:noFill/>
            </a:ln>
          </p:spPr>
        </p:pic>
        <p:sp>
          <p:nvSpPr>
            <p:cNvPr id="13" name="Rounded Rectangle 12"/>
            <p:cNvSpPr/>
            <p:nvPr/>
          </p:nvSpPr>
          <p:spPr>
            <a:xfrm rot="1740000">
              <a:off x="4182" y="4622"/>
              <a:ext cx="4016" cy="1719"/>
            </a:xfrm>
            <a:prstGeom prst="round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en-US" sz="4800" strike="noStrike" noProof="1">
                  <a:solidFill>
                    <a:srgbClr val="FF0000"/>
                  </a:solidFill>
                  <a:latin typeface="Comic Sans MS" panose="030F0702030302020204" charset="0"/>
                </a:rPr>
                <a:t>My name is...</a:t>
              </a:r>
            </a:p>
          </p:txBody>
        </p:sp>
      </p:grpSp>
      <p:pic>
        <p:nvPicPr>
          <p:cNvPr id="3" name="Picture 2"/>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8892540" y="1892935"/>
            <a:ext cx="3516630" cy="5534025"/>
          </a:xfrm>
          <a:prstGeom prst="rect">
            <a:avLst/>
          </a:prstGeom>
        </p:spPr>
      </p:pic>
      <p:pic>
        <p:nvPicPr>
          <p:cNvPr id="4" name="My name is - James ">
            <a:hlinkClick r:id="" action="ppaction://media"/>
            <a:extLst>
              <a:ext uri="{FF2B5EF4-FFF2-40B4-BE49-F238E27FC236}">
                <a16:creationId xmlns:a16="http://schemas.microsoft.com/office/drawing/2014/main" id="{A7E16F59-E182-469A-A594-D9C1D1E06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7173" y="2362074"/>
            <a:ext cx="685100" cy="68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121" name="Title 1"/>
          <p:cNvSpPr>
            <a:spLocks noGrp="1"/>
          </p:cNvSpPr>
          <p:nvPr>
            <p:ph type="title"/>
          </p:nvPr>
        </p:nvSpPr>
        <p:spPr>
          <a:solidFill>
            <a:schemeClr val="bg1"/>
          </a:solidFill>
          <a:ln w="28575">
            <a:solidFill>
              <a:schemeClr val="tx1"/>
            </a:solidFill>
            <a:prstDash val="dash"/>
            <a:miter/>
          </a:ln>
        </p:spPr>
        <p:txBody>
          <a:bodyPr lIns="91440" tIns="45720" rIns="91440" bIns="45720" anchor="ctr"/>
          <a:lstStyle/>
          <a:p>
            <a:pPr algn="ctr"/>
            <a:r>
              <a:rPr lang="en-US" altLang="en-US" sz="6000" b="1">
                <a:latin typeface="Comic Sans MS" panose="030F0702030302020204" charset="0"/>
              </a:rPr>
              <a:t>What will we learn today?</a:t>
            </a:r>
          </a:p>
        </p:txBody>
      </p:sp>
      <p:sp>
        <p:nvSpPr>
          <p:cNvPr id="5122" name="Content Placeholder 2"/>
          <p:cNvSpPr>
            <a:spLocks noGrp="1"/>
          </p:cNvSpPr>
          <p:nvPr>
            <p:ph idx="1"/>
          </p:nvPr>
        </p:nvSpPr>
        <p:spPr>
          <a:xfrm>
            <a:off x="424815" y="1825625"/>
            <a:ext cx="11053445" cy="3844290"/>
          </a:xfrm>
          <a:solidFill>
            <a:schemeClr val="accent4">
              <a:lumMod val="20000"/>
              <a:lumOff val="80000"/>
            </a:schemeClr>
          </a:solidFill>
        </p:spPr>
        <p:txBody>
          <a:bodyPr lIns="91440" tIns="45720" rIns="91440" bIns="45720" anchor="t"/>
          <a:lstStyle/>
          <a:p>
            <a:pPr>
              <a:lnSpc>
                <a:spcPct val="150000"/>
              </a:lnSpc>
            </a:pPr>
            <a:r>
              <a:rPr lang="en-US" altLang="en-US" sz="4400">
                <a:latin typeface="Comic Sans MS" panose="030F0702030302020204" charset="0"/>
              </a:rPr>
              <a:t>We will learn about parts of the face</a:t>
            </a:r>
          </a:p>
          <a:p>
            <a:pPr>
              <a:lnSpc>
                <a:spcPct val="150000"/>
              </a:lnSpc>
            </a:pPr>
            <a:r>
              <a:rPr lang="en-US" altLang="en-US" sz="4400">
                <a:latin typeface="Comic Sans MS" panose="030F0702030302020204" charset="0"/>
              </a:rPr>
              <a:t>We will learn numbers 1-5</a:t>
            </a:r>
          </a:p>
          <a:p>
            <a:pPr marL="0" indent="0">
              <a:lnSpc>
                <a:spcPct val="150000"/>
              </a:lnSpc>
              <a:buNone/>
            </a:pPr>
            <a:endParaRPr lang="en-US" altLang="en-US" sz="4400">
              <a:latin typeface="Comic Sans MS" panose="030F0702030302020204" charset="0"/>
            </a:endParaRPr>
          </a:p>
          <a:p>
            <a:pPr marL="0" indent="0">
              <a:lnSpc>
                <a:spcPct val="150000"/>
              </a:lnSpc>
              <a:buNone/>
            </a:pPr>
            <a:endParaRPr lang="en-US" altLang="en-US" sz="4400">
              <a:latin typeface="Comic Sans MS" panose="030F070203030202020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075690" y="410210"/>
            <a:ext cx="10052685" cy="1445260"/>
          </a:xfrm>
          <a:prstGeom prst="rect">
            <a:avLst/>
          </a:prstGeom>
          <a:solidFill>
            <a:schemeClr val="tx1"/>
          </a:solidFill>
        </p:spPr>
        <p:txBody>
          <a:bodyPr wrap="none" rtlCol="0">
            <a:spAutoFit/>
          </a:bodyPr>
          <a:lstStyle/>
          <a:p>
            <a:pPr algn="ctr"/>
            <a:r>
              <a:rPr lang="en-US" sz="8800">
                <a:solidFill>
                  <a:schemeClr val="bg1"/>
                </a:solidFill>
                <a:latin typeface="Comic Sans MS" panose="030F0702030302020204" charset="0"/>
              </a:rPr>
              <a:t>Let’s watch a video</a:t>
            </a:r>
          </a:p>
        </p:txBody>
      </p:sp>
      <p:pic>
        <p:nvPicPr>
          <p:cNvPr id="3" name="Picture 2"/>
          <p:cNvPicPr>
            <a:picLocks noChangeAspect="1"/>
          </p:cNvPicPr>
          <p:nvPr/>
        </p:nvPicPr>
        <p:blipFill>
          <a:blip r:embed="rId2"/>
          <a:stretch>
            <a:fillRect/>
          </a:stretch>
        </p:blipFill>
        <p:spPr>
          <a:xfrm>
            <a:off x="1379220" y="2564765"/>
            <a:ext cx="3964940" cy="3964940"/>
          </a:xfrm>
          <a:prstGeom prst="rect">
            <a:avLst/>
          </a:prstGeom>
        </p:spPr>
      </p:pic>
      <p:pic>
        <p:nvPicPr>
          <p:cNvPr id="6" name="Picture 5"/>
          <p:cNvPicPr>
            <a:picLocks noChangeAspect="1"/>
          </p:cNvPicPr>
          <p:nvPr/>
        </p:nvPicPr>
        <p:blipFill>
          <a:blip r:embed="rId3"/>
          <a:srcRect t="4644" b="4358"/>
          <a:stretch>
            <a:fillRect/>
          </a:stretch>
        </p:blipFill>
        <p:spPr>
          <a:xfrm>
            <a:off x="5692775" y="2486660"/>
            <a:ext cx="6038215" cy="3434080"/>
          </a:xfrm>
          <a:prstGeom prst="rect">
            <a:avLst/>
          </a:prstGeom>
          <a:ln w="57150">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 name="TextBox 1">
            <a:extLst>
              <a:ext uri="{FF2B5EF4-FFF2-40B4-BE49-F238E27FC236}">
                <a16:creationId xmlns:a16="http://schemas.microsoft.com/office/drawing/2014/main" id="{4E21229F-B73F-4382-B1D0-E4676962087C}"/>
              </a:ext>
            </a:extLst>
          </p:cNvPr>
          <p:cNvSpPr txBox="1"/>
          <p:nvPr/>
        </p:nvSpPr>
        <p:spPr>
          <a:xfrm>
            <a:off x="5551714" y="1855470"/>
            <a:ext cx="1511559" cy="369332"/>
          </a:xfrm>
          <a:prstGeom prst="rect">
            <a:avLst/>
          </a:prstGeom>
          <a:noFill/>
        </p:spPr>
        <p:txBody>
          <a:bodyPr wrap="square" rtlCol="0">
            <a:spAutoFit/>
          </a:bodyPr>
          <a:lstStyle/>
          <a:p>
            <a:r>
              <a:rPr lang="en-US" dirty="0">
                <a:hlinkClick r:id="rId4"/>
              </a:rPr>
              <a:t>YouTube Link</a:t>
            </a:r>
            <a:endParaRPr lang="en-US"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583</Words>
  <Application>Microsoft Office PowerPoint</Application>
  <PresentationFormat>Widescreen</PresentationFormat>
  <Paragraphs>97</Paragraphs>
  <Slides>42</Slides>
  <Notes>13</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Comic Sans MS</vt:lpstr>
      <vt:lpstr>Office Theme</vt:lpstr>
      <vt:lpstr>Week 1  Maths &amp; Science  </vt:lpstr>
      <vt:lpstr>PowerPoint Presentation</vt:lpstr>
      <vt:lpstr>PowerPoint Presentation</vt:lpstr>
      <vt:lpstr>PowerPoint Presentation</vt:lpstr>
      <vt:lpstr>PowerPoint Presentation</vt:lpstr>
      <vt:lpstr>PowerPoint Presentation</vt:lpstr>
      <vt:lpstr>PowerPoint Presentation</vt:lpstr>
      <vt:lpstr>What will we learn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watch a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Numbers 1-5</vt:lpstr>
      <vt:lpstr>PowerPoint Presentation</vt:lpstr>
      <vt:lpstr>Listen then repeat!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ashley.h</dc:creator>
  <cp:lastModifiedBy>Shaun Willcox</cp:lastModifiedBy>
  <cp:revision>71</cp:revision>
  <dcterms:created xsi:type="dcterms:W3CDTF">2021-09-16T04:06:00Z</dcterms:created>
  <dcterms:modified xsi:type="dcterms:W3CDTF">2021-09-18T01:13:51Z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1033-11.2.0.10296</vt:lpwstr>
  </property>
  <property fmtid="{D5CDD505-2E9C-101B-9397-08002B2CF9AE}" pid="3" name="ICV">
    <vt:lpwstr>B5A751F149764C9D9B46EF3B37529BF4</vt:lpwstr>
  </property>
</Properties>
</file>